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8_6220606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97" r:id="rId3"/>
    <p:sldId id="257" r:id="rId4"/>
    <p:sldId id="265" r:id="rId5"/>
    <p:sldId id="258" r:id="rId6"/>
    <p:sldId id="285" r:id="rId7"/>
    <p:sldId id="286" r:id="rId8"/>
    <p:sldId id="287" r:id="rId9"/>
    <p:sldId id="288" r:id="rId10"/>
    <p:sldId id="266" r:id="rId11"/>
    <p:sldId id="260" r:id="rId12"/>
    <p:sldId id="271" r:id="rId13"/>
    <p:sldId id="293" r:id="rId14"/>
    <p:sldId id="292" r:id="rId15"/>
    <p:sldId id="294" r:id="rId16"/>
    <p:sldId id="291" r:id="rId17"/>
    <p:sldId id="295" r:id="rId18"/>
    <p:sldId id="298" r:id="rId19"/>
    <p:sldId id="296" r:id="rId20"/>
    <p:sldId id="276" r:id="rId21"/>
    <p:sldId id="270" r:id="rId22"/>
    <p:sldId id="262" r:id="rId23"/>
    <p:sldId id="290" r:id="rId24"/>
    <p:sldId id="263" r:id="rId25"/>
    <p:sldId id="264" r:id="rId26"/>
    <p:sldId id="279" r:id="rId27"/>
    <p:sldId id="280" r:id="rId28"/>
    <p:sldId id="281" r:id="rId29"/>
    <p:sldId id="282" r:id="rId30"/>
    <p:sldId id="283" r:id="rId31"/>
    <p:sldId id="267" r:id="rId32"/>
    <p:sldId id="268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51F803-F27B-5E71-4DE6-9815276CD699}" name="Ricardo Bernardino" initials="RB" userId="S::a47283@alunos.isel.pt::65df4e62-a6f7-4a90-911c-ea67a4baf7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66116-B1CE-2DCF-0B91-96A68E09D9C5}" v="14" dt="2023-07-19T11:48:52.266"/>
    <p1510:client id="{09E452D1-D4BA-4CB2-B990-06EBC540B97B}" v="169" dt="2023-07-21T12:04:02.479"/>
    <p1510:client id="{0CED40F3-DC40-E687-1A68-7490F1338B36}" v="1" dt="2023-07-23T16:58:17.863"/>
    <p1510:client id="{0DA04B34-1B0F-D850-478D-2E1F6DCCE099}" v="549" dt="2023-07-19T21:38:30.145"/>
    <p1510:client id="{102CBC3A-0959-91D3-FCD5-6D4AF75976A6}" v="1" dt="2023-07-23T11:23:39.960"/>
    <p1510:client id="{232C24BE-2927-B251-7979-B4C8DA386413}" v="573" dt="2023-07-21T20:03:15.533"/>
    <p1510:client id="{2FDF637B-6626-1B17-CBEC-F0B62E5C9E83}" v="15" dt="2023-07-18T09:47:06.972"/>
    <p1510:client id="{3212F6ED-B349-310F-1EE3-8B47CA8411EE}" v="5" dt="2023-07-21T20:07:01.974"/>
    <p1510:client id="{3D870F65-B351-8B4B-8991-F706587F2EC1}" v="154" dt="2023-07-20T20:03:43.998"/>
    <p1510:client id="{4211996B-8893-1915-493A-F958C6A80D65}" v="5" dt="2023-07-20T14:38:49.289"/>
    <p1510:client id="{46F96E55-8844-2757-AA75-5FD7A15A47F0}" v="7" dt="2023-07-20T10:44:46.335"/>
    <p1510:client id="{4B1D1E77-6A0A-85DB-D7DE-75BA50C105CE}" v="30" dt="2023-07-24T09:29:55.150"/>
    <p1510:client id="{5401CE52-C921-7C37-3696-36277B19CA1C}" v="16" dt="2023-07-22T22:22:18.351"/>
    <p1510:client id="{5AC1D10A-C8ED-2ED0-B70B-01DC848081FF}" v="114" dt="2023-07-23T14:18:56.784"/>
    <p1510:client id="{64346871-6B88-6799-BD3A-1BF095BFE9A2}" v="136" dt="2023-07-21T20:36:15.677"/>
    <p1510:client id="{6BE0F497-12B1-05B2-BB08-D76E69AE065C}" v="1884" dt="2023-07-20T00:34:19.198"/>
    <p1510:client id="{6F5ED44C-BDDC-24C3-151F-74448AEB9473}" v="11" dt="2023-07-20T17:36:21.135"/>
    <p1510:client id="{7341EF5F-BD8D-683D-36E3-1372569637AB}" v="1" dt="2023-07-23T15:22:15.011"/>
    <p1510:client id="{75F9C183-B928-49E4-85BB-EFC0F94DC7A7}" v="161" dt="2023-07-22T10:26:56.970"/>
    <p1510:client id="{9B962342-B603-E9F5-C42E-A029FE2EDBC2}" v="281" dt="2023-07-20T14:34:22.402"/>
    <p1510:client id="{AD41C232-7BD2-E02D-787A-33764BC162FA}" v="14" dt="2023-07-21T19:53:28.363"/>
    <p1510:client id="{B7AE4AC6-F988-B89F-F67E-EF4D9CE8BF5E}" v="56" dt="2023-07-21T20:16:06.331"/>
    <p1510:client id="{C1E85B11-7E35-0763-4D67-622329A8DEF9}" v="1" dt="2023-07-24T08:09:53.206"/>
    <p1510:client id="{DE512428-F9BE-C53C-EB01-F28D9E46C3E9}" v="19" dt="2023-07-21T20:11:09.786"/>
    <p1510:client id="{E109DE2A-4636-BE0A-3706-393494B97FA8}" v="834" dt="2023-07-20T01:39:58.989"/>
    <p1510:client id="{E3F612D3-8FF5-26DB-82B2-A42F437D9F0C}" v="365" dt="2023-07-21T00:27:30.678"/>
    <p1510:client id="{EBDB1CAE-042C-BBC1-4249-0D60E642ABA9}" v="5" dt="2023-07-19T17:11:52.537"/>
    <p1510:client id="{F00579D2-DFDE-1D98-7AEF-5DECA86ABE6B}" v="716" dt="2023-07-21T19:42:49.740"/>
    <p1510:client id="{FEBC96C2-42E5-6BF7-F7FC-6EC4BC0C1EFF}" v="13" dt="2023-07-21T08:49:44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18_622060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0F9824-E3FA-424C-816B-CB06C94E1DEE}" authorId="{9E51F803-F27B-5E71-4DE6-9815276CD699}" created="2023-07-21T12:04:02.479">
    <pc:sldMkLst xmlns:pc="http://schemas.microsoft.com/office/powerpoint/2013/main/command">
      <pc:docMk/>
      <pc:sldMk cId="1646289004" sldId="280"/>
    </pc:sldMkLst>
    <p188:txBody>
      <a:bodyPr/>
      <a:lstStyle/>
      <a:p>
        <a:r>
          <a:rPr lang="en-US"/>
          <a:t>Gravar a transição de slides, para termos um só video, para não haver transições de slides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AD1D7-869D-4F72-9636-F747FC7123F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0E9DB-67E4-486C-A513-F78D54DAD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Verdana Pro"/>
              <a:ea typeface="Verdana"/>
            </a:rPr>
            <a:t>Geração</a:t>
          </a:r>
          <a:r>
            <a:rPr lang="en-US">
              <a:latin typeface="Verdana Pro"/>
              <a:ea typeface="Verdana"/>
            </a:rPr>
            <a:t>, </a:t>
          </a:r>
          <a:r>
            <a:rPr lang="en-US" err="1">
              <a:latin typeface="Verdana Pro"/>
              <a:ea typeface="Verdana"/>
            </a:rPr>
            <a:t>verificação</a:t>
          </a:r>
          <a:r>
            <a:rPr lang="en-US">
              <a:latin typeface="Verdana Pro"/>
              <a:ea typeface="Verdana"/>
            </a:rPr>
            <a:t>, </a:t>
          </a:r>
          <a:r>
            <a:rPr lang="en-US" err="1">
              <a:latin typeface="Verdana Pro"/>
              <a:ea typeface="Verdana"/>
            </a:rPr>
            <a:t>aprovação</a:t>
          </a:r>
          <a:r>
            <a:rPr lang="en-US">
              <a:latin typeface="Verdana Pro"/>
              <a:ea typeface="Verdana"/>
            </a:rPr>
            <a:t> e </a:t>
          </a:r>
          <a:r>
            <a:rPr lang="en-US" err="1">
              <a:latin typeface="Verdana Pro"/>
              <a:ea typeface="Verdana"/>
            </a:rPr>
            <a:t>publicação</a:t>
          </a:r>
          <a:r>
            <a:rPr lang="en-US">
              <a:latin typeface="Verdana Pro"/>
              <a:ea typeface="Verdana"/>
            </a:rPr>
            <a:t> de </a:t>
          </a:r>
          <a:r>
            <a:rPr lang="en-US" err="1">
              <a:latin typeface="Verdana Pro"/>
              <a:ea typeface="Verdana"/>
            </a:rPr>
            <a:t>documentos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são</a:t>
          </a:r>
          <a:r>
            <a:rPr lang="en-US">
              <a:latin typeface="Verdana Pro"/>
              <a:ea typeface="Verdana"/>
            </a:rPr>
            <a:t> </a:t>
          </a:r>
          <a:r>
            <a:rPr lang="en-US" err="1">
              <a:latin typeface="Verdana Pro"/>
              <a:ea typeface="Verdana"/>
            </a:rPr>
            <a:t>processos</a:t>
          </a:r>
          <a:r>
            <a:rPr lang="en-US">
              <a:latin typeface="Verdana Pro"/>
              <a:ea typeface="Verdana"/>
            </a:rPr>
            <a:t> </a:t>
          </a:r>
          <a:r>
            <a:rPr lang="en-US" err="1">
              <a:latin typeface="Verdana Pro"/>
              <a:ea typeface="Verdana"/>
            </a:rPr>
            <a:t>vitais</a:t>
          </a:r>
          <a:r>
            <a:rPr lang="en-US">
              <a:latin typeface="Verdana Pro"/>
              <a:ea typeface="Verdana"/>
            </a:rPr>
            <a:t> para o </a:t>
          </a:r>
          <a:r>
            <a:rPr lang="en-US" err="1">
              <a:latin typeface="Verdana Pro"/>
              <a:ea typeface="Verdana"/>
            </a:rPr>
            <a:t>funcionamento</a:t>
          </a:r>
          <a:r>
            <a:rPr lang="en-US">
              <a:latin typeface="Verdana Pro"/>
              <a:ea typeface="Verdana"/>
            </a:rPr>
            <a:t> das </a:t>
          </a:r>
          <a:r>
            <a:rPr lang="en-US" err="1">
              <a:latin typeface="Verdana Pro"/>
              <a:ea typeface="Verdana"/>
            </a:rPr>
            <a:t>organizações</a:t>
          </a:r>
          <a:r>
            <a:rPr lang="en-US">
              <a:latin typeface="Verdana Pro"/>
              <a:ea typeface="Verdana"/>
            </a:rPr>
            <a:t>.</a:t>
          </a:r>
        </a:p>
      </dgm:t>
    </dgm:pt>
    <dgm:pt modelId="{BCC638C4-706C-42B0-A857-332AC65E1BB6}" type="parTrans" cxnId="{2E4E14EF-EB52-43EA-A720-2A8DE64508D8}">
      <dgm:prSet/>
      <dgm:spPr/>
      <dgm:t>
        <a:bodyPr/>
        <a:lstStyle/>
        <a:p>
          <a:endParaRPr lang="en-US"/>
        </a:p>
      </dgm:t>
    </dgm:pt>
    <dgm:pt modelId="{EB1E64D1-AC01-4F90-9C39-0835178E5F09}" type="sibTrans" cxnId="{2E4E14EF-EB52-43EA-A720-2A8DE64508D8}">
      <dgm:prSet/>
      <dgm:spPr/>
      <dgm:t>
        <a:bodyPr/>
        <a:lstStyle/>
        <a:p>
          <a:endParaRPr lang="en-US"/>
        </a:p>
      </dgm:t>
    </dgm:pt>
    <dgm:pt modelId="{E2EC4191-9F2F-4CFC-823E-3E5BB17840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Verdana Pro"/>
              <a:ea typeface="Verdana"/>
            </a:rPr>
            <a:t>Estes </a:t>
          </a:r>
          <a:r>
            <a:rPr lang="en-US" err="1">
              <a:latin typeface="Verdana Pro"/>
              <a:ea typeface="Verdana"/>
            </a:rPr>
            <a:t>processos</a:t>
          </a:r>
          <a:r>
            <a:rPr lang="en-US">
              <a:latin typeface="Verdana Pro"/>
              <a:ea typeface="Verdana"/>
            </a:rPr>
            <a:t> </a:t>
          </a:r>
          <a:r>
            <a:rPr lang="en-US" err="1">
              <a:latin typeface="Verdana Pro"/>
              <a:ea typeface="Verdana"/>
            </a:rPr>
            <a:t>consomem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recursos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materiais</a:t>
          </a:r>
          <a:r>
            <a:rPr lang="en-US">
              <a:latin typeface="Verdana Pro"/>
              <a:ea typeface="Verdana"/>
            </a:rPr>
            <a:t> e </a:t>
          </a:r>
          <a:r>
            <a:rPr lang="en-US" err="1">
              <a:latin typeface="Verdana Pro"/>
              <a:ea typeface="Verdana"/>
            </a:rPr>
            <a:t>humanos</a:t>
          </a:r>
          <a:r>
            <a:rPr lang="en-US">
              <a:latin typeface="Verdana Pro"/>
              <a:ea typeface="Verdana"/>
            </a:rPr>
            <a:t>, </a:t>
          </a:r>
          <a:r>
            <a:rPr lang="en-US" err="1">
              <a:latin typeface="Verdana Pro"/>
              <a:ea typeface="Verdana"/>
            </a:rPr>
            <a:t>ao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longo</a:t>
          </a:r>
          <a:r>
            <a:rPr lang="en-US">
              <a:latin typeface="Verdana Pro"/>
              <a:ea typeface="Verdana"/>
            </a:rPr>
            <a:t> de </a:t>
          </a:r>
          <a:r>
            <a:rPr lang="en-US" err="1">
              <a:latin typeface="Verdana Pro"/>
              <a:ea typeface="Verdana"/>
            </a:rPr>
            <a:t>toda</a:t>
          </a:r>
          <a:r>
            <a:rPr lang="en-US">
              <a:latin typeface="Verdana Pro"/>
              <a:ea typeface="Verdana"/>
            </a:rPr>
            <a:t> a </a:t>
          </a:r>
          <a:r>
            <a:rPr lang="en-US" err="1">
              <a:latin typeface="Verdana Pro"/>
              <a:ea typeface="Verdana"/>
            </a:rPr>
            <a:t>cadeia</a:t>
          </a:r>
          <a:r>
            <a:rPr lang="en-US">
              <a:latin typeface="Verdana Pro"/>
              <a:ea typeface="Verdana"/>
            </a:rPr>
            <a:t>. </a:t>
          </a:r>
        </a:p>
      </dgm:t>
    </dgm:pt>
    <dgm:pt modelId="{5B1D35D2-96D7-4E81-96F9-5205ED268376}" type="parTrans" cxnId="{6930313C-5825-4A81-895A-36E36E8E2546}">
      <dgm:prSet/>
      <dgm:spPr/>
      <dgm:t>
        <a:bodyPr/>
        <a:lstStyle/>
        <a:p>
          <a:endParaRPr lang="en-US"/>
        </a:p>
      </dgm:t>
    </dgm:pt>
    <dgm:pt modelId="{3A52745F-05FB-4DDE-B150-C584E1048C0A}" type="sibTrans" cxnId="{6930313C-5825-4A81-895A-36E36E8E2546}">
      <dgm:prSet/>
      <dgm:spPr/>
      <dgm:t>
        <a:bodyPr/>
        <a:lstStyle/>
        <a:p>
          <a:endParaRPr lang="en-US"/>
        </a:p>
      </dgm:t>
    </dgm:pt>
    <dgm:pt modelId="{0960A9D2-1FBD-4B7C-A013-BCD2A79C5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Verdana Pro"/>
              <a:ea typeface="Verdana"/>
            </a:rPr>
            <a:t>Os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vários</a:t>
          </a:r>
          <a:r>
            <a:rPr lang="en-US">
              <a:latin typeface="Verdana Pro"/>
              <a:ea typeface="Verdana"/>
            </a:rPr>
            <a:t> </a:t>
          </a:r>
          <a:r>
            <a:rPr lang="en-US" err="1">
              <a:latin typeface="Verdana Pro"/>
              <a:ea typeface="Verdana"/>
            </a:rPr>
            <a:t>intervenientes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devem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conseguir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aferir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sobre</a:t>
          </a:r>
          <a:r>
            <a:rPr lang="en-US">
              <a:latin typeface="Verdana Pro"/>
              <a:ea typeface="Verdana"/>
            </a:rPr>
            <a:t> o </a:t>
          </a:r>
          <a:r>
            <a:rPr lang="en-US" err="1">
              <a:latin typeface="Verdana Pro"/>
              <a:ea typeface="Verdana"/>
            </a:rPr>
            <a:t>estado</a:t>
          </a:r>
          <a:r>
            <a:rPr lang="en-US">
              <a:latin typeface="Verdana Pro"/>
              <a:ea typeface="Verdana"/>
            </a:rPr>
            <a:t> do </a:t>
          </a:r>
          <a:r>
            <a:rPr lang="en-US" err="1">
              <a:latin typeface="Verdana Pro"/>
              <a:ea typeface="Verdana"/>
            </a:rPr>
            <a:t>processo</a:t>
          </a:r>
          <a:endParaRPr lang="en-US">
            <a:latin typeface="Verdana Pro"/>
            <a:ea typeface="Verdana"/>
          </a:endParaRPr>
        </a:p>
      </dgm:t>
    </dgm:pt>
    <dgm:pt modelId="{DD75D07B-6F2F-4A25-8C8A-933C33D61CFA}" type="parTrans" cxnId="{1BD4F7A7-EACE-4CFF-89A3-079C935A412F}">
      <dgm:prSet/>
      <dgm:spPr/>
      <dgm:t>
        <a:bodyPr/>
        <a:lstStyle/>
        <a:p>
          <a:endParaRPr lang="en-US"/>
        </a:p>
      </dgm:t>
    </dgm:pt>
    <dgm:pt modelId="{ADC62A58-9E24-48EB-9A5D-3FCDCCCC4D09}" type="sibTrans" cxnId="{1BD4F7A7-EACE-4CFF-89A3-079C935A412F}">
      <dgm:prSet/>
      <dgm:spPr/>
      <dgm:t>
        <a:bodyPr/>
        <a:lstStyle/>
        <a:p>
          <a:endParaRPr lang="en-US"/>
        </a:p>
      </dgm:t>
    </dgm:pt>
    <dgm:pt modelId="{0EB6F8EF-846F-4F95-8BD7-53ABEE6816F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Verdana Pro"/>
              <a:ea typeface="Verdana"/>
            </a:rPr>
            <a:t>Todas</a:t>
          </a:r>
          <a:r>
            <a:rPr lang="en-US">
              <a:latin typeface="Verdana Pro"/>
              <a:ea typeface="Verdana"/>
            </a:rPr>
            <a:t> as </a:t>
          </a:r>
          <a:r>
            <a:rPr lang="en-US" err="1">
              <a:latin typeface="Verdana Pro"/>
              <a:ea typeface="Verdana"/>
            </a:rPr>
            <a:t>etapas</a:t>
          </a:r>
          <a:r>
            <a:rPr lang="en-US">
              <a:latin typeface="Verdana Pro"/>
              <a:ea typeface="Verdana"/>
            </a:rPr>
            <a:t> dos </a:t>
          </a:r>
          <a:r>
            <a:rPr lang="en-US" err="1">
              <a:latin typeface="Verdana Pro"/>
              <a:ea typeface="Verdana"/>
            </a:rPr>
            <a:t>processos</a:t>
          </a:r>
          <a:r>
            <a:rPr lang="en-US">
              <a:latin typeface="Verdana Pro"/>
              <a:ea typeface="Verdana"/>
            </a:rPr>
            <a:t> </a:t>
          </a:r>
          <a:r>
            <a:rPr lang="en-US" err="1">
              <a:latin typeface="Verdana Pro"/>
              <a:ea typeface="Verdana"/>
            </a:rPr>
            <a:t>devem</a:t>
          </a:r>
          <a:r>
            <a:rPr lang="en-US">
              <a:latin typeface="Verdana Pro"/>
              <a:ea typeface="Verdana"/>
            </a:rPr>
            <a:t> ser </a:t>
          </a:r>
          <a:r>
            <a:rPr lang="en-US" err="1">
              <a:latin typeface="Verdana Pro"/>
              <a:ea typeface="Verdana"/>
            </a:rPr>
            <a:t>bem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definidas</a:t>
          </a:r>
          <a:r>
            <a:rPr lang="en-US">
              <a:latin typeface="Verdana Pro"/>
              <a:ea typeface="Verdana"/>
            </a:rPr>
            <a:t> e </a:t>
          </a:r>
          <a:r>
            <a:rPr lang="en-US" err="1">
              <a:latin typeface="Verdana Pro"/>
              <a:ea typeface="Verdana"/>
            </a:rPr>
            <a:t>bem</a:t>
          </a:r>
          <a:r>
            <a:rPr lang="en-US">
              <a:latin typeface="Verdana Pro"/>
              <a:ea typeface="Verdana"/>
            </a:rPr>
            <a:t> </a:t>
          </a:r>
          <a:r>
            <a:rPr lang="en-US" err="1">
              <a:latin typeface="Verdana Pro"/>
              <a:ea typeface="Verdana"/>
            </a:rPr>
            <a:t>calendarizadas</a:t>
          </a:r>
          <a:endParaRPr lang="en-US">
            <a:latin typeface="Verdana Pro"/>
            <a:ea typeface="Verdana"/>
          </a:endParaRPr>
        </a:p>
      </dgm:t>
    </dgm:pt>
    <dgm:pt modelId="{16E2D99B-FDF6-49E7-A0B3-DA345BE0CB3A}" type="parTrans" cxnId="{76D1753E-6DDB-4473-B6FB-247FA6F5687A}">
      <dgm:prSet/>
      <dgm:spPr/>
    </dgm:pt>
    <dgm:pt modelId="{9D5110AD-E535-4CDA-A1E9-E4E092617D81}" type="sibTrans" cxnId="{76D1753E-6DDB-4473-B6FB-247FA6F5687A}">
      <dgm:prSet/>
      <dgm:spPr/>
    </dgm:pt>
    <dgm:pt modelId="{A1313744-263D-47BF-B7D9-7E1587707323}" type="pres">
      <dgm:prSet presAssocID="{A93AD1D7-869D-4F72-9636-F747FC7123FD}" presName="root" presStyleCnt="0">
        <dgm:presLayoutVars>
          <dgm:dir/>
          <dgm:resizeHandles val="exact"/>
        </dgm:presLayoutVars>
      </dgm:prSet>
      <dgm:spPr/>
    </dgm:pt>
    <dgm:pt modelId="{E968548E-BDD9-48CE-BFE2-E2243379658B}" type="pres">
      <dgm:prSet presAssocID="{A5F0E9DB-67E4-486C-A513-F78D54DADCF4}" presName="compNode" presStyleCnt="0"/>
      <dgm:spPr/>
    </dgm:pt>
    <dgm:pt modelId="{EBD307DE-6D03-4518-8ABB-7B7E58359D4D}" type="pres">
      <dgm:prSet presAssocID="{A5F0E9DB-67E4-486C-A513-F78D54DADC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B62CE7D-BA9B-43E4-9D5E-240A99F5AD51}" type="pres">
      <dgm:prSet presAssocID="{A5F0E9DB-67E4-486C-A513-F78D54DADCF4}" presName="spaceRect" presStyleCnt="0"/>
      <dgm:spPr/>
    </dgm:pt>
    <dgm:pt modelId="{A1EEE453-91C3-44B8-80C4-0F7A1B2067A9}" type="pres">
      <dgm:prSet presAssocID="{A5F0E9DB-67E4-486C-A513-F78D54DADCF4}" presName="textRect" presStyleLbl="revTx" presStyleIdx="0" presStyleCnt="4">
        <dgm:presLayoutVars>
          <dgm:chMax val="1"/>
          <dgm:chPref val="1"/>
        </dgm:presLayoutVars>
      </dgm:prSet>
      <dgm:spPr/>
    </dgm:pt>
    <dgm:pt modelId="{0A438C56-C087-4F00-ABEC-D7F4A708EFA8}" type="pres">
      <dgm:prSet presAssocID="{EB1E64D1-AC01-4F90-9C39-0835178E5F09}" presName="sibTrans" presStyleCnt="0"/>
      <dgm:spPr/>
    </dgm:pt>
    <dgm:pt modelId="{538DCCD2-890F-4E4D-90A5-23CA016DD007}" type="pres">
      <dgm:prSet presAssocID="{E2EC4191-9F2F-4CFC-823E-3E5BB17840C9}" presName="compNode" presStyleCnt="0"/>
      <dgm:spPr/>
    </dgm:pt>
    <dgm:pt modelId="{C1972CD1-1623-4F93-B57D-A66F671CD4DC}" type="pres">
      <dgm:prSet presAssocID="{E2EC4191-9F2F-4CFC-823E-3E5BB17840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mach"/>
        </a:ext>
      </dgm:extLst>
    </dgm:pt>
    <dgm:pt modelId="{93ED273A-0C4C-4599-94BD-E48B5915DE66}" type="pres">
      <dgm:prSet presAssocID="{E2EC4191-9F2F-4CFC-823E-3E5BB17840C9}" presName="spaceRect" presStyleCnt="0"/>
      <dgm:spPr/>
    </dgm:pt>
    <dgm:pt modelId="{DF6BAFA1-F403-49A4-9EC9-39ACB6085519}" type="pres">
      <dgm:prSet presAssocID="{E2EC4191-9F2F-4CFC-823E-3E5BB17840C9}" presName="textRect" presStyleLbl="revTx" presStyleIdx="1" presStyleCnt="4">
        <dgm:presLayoutVars>
          <dgm:chMax val="1"/>
          <dgm:chPref val="1"/>
        </dgm:presLayoutVars>
      </dgm:prSet>
      <dgm:spPr/>
    </dgm:pt>
    <dgm:pt modelId="{7533C282-1599-4BA1-92B8-AEABA724DEF9}" type="pres">
      <dgm:prSet presAssocID="{3A52745F-05FB-4DDE-B150-C584E1048C0A}" presName="sibTrans" presStyleCnt="0"/>
      <dgm:spPr/>
    </dgm:pt>
    <dgm:pt modelId="{E29777F7-296B-46C1-AE29-9B84078A375B}" type="pres">
      <dgm:prSet presAssocID="{0EB6F8EF-846F-4F95-8BD7-53ABEE6816F8}" presName="compNode" presStyleCnt="0"/>
      <dgm:spPr/>
    </dgm:pt>
    <dgm:pt modelId="{BEC264F8-529B-492C-8643-76507FB1CCFC}" type="pres">
      <dgm:prSet presAssocID="{0EB6F8EF-846F-4F95-8BD7-53ABEE6816F8}" presName="iconRect" presStyleLbl="node1" presStyleIdx="2" presStyleCnt="4"/>
      <dgm:spPr/>
    </dgm:pt>
    <dgm:pt modelId="{4A7F93A7-60DA-41AC-B0FF-C31E99F4C17D}" type="pres">
      <dgm:prSet presAssocID="{0EB6F8EF-846F-4F95-8BD7-53ABEE6816F8}" presName="spaceRect" presStyleCnt="0"/>
      <dgm:spPr/>
    </dgm:pt>
    <dgm:pt modelId="{532A4E8B-C968-46AD-8DF6-2691BF587A40}" type="pres">
      <dgm:prSet presAssocID="{0EB6F8EF-846F-4F95-8BD7-53ABEE6816F8}" presName="textRect" presStyleLbl="revTx" presStyleIdx="2" presStyleCnt="4">
        <dgm:presLayoutVars>
          <dgm:chMax val="1"/>
          <dgm:chPref val="1"/>
        </dgm:presLayoutVars>
      </dgm:prSet>
      <dgm:spPr/>
    </dgm:pt>
    <dgm:pt modelId="{D81148FB-1EA5-45DB-BE70-50BB2978F183}" type="pres">
      <dgm:prSet presAssocID="{9D5110AD-E535-4CDA-A1E9-E4E092617D81}" presName="sibTrans" presStyleCnt="0"/>
      <dgm:spPr/>
    </dgm:pt>
    <dgm:pt modelId="{3669362D-0519-464B-A90C-B222328783B7}" type="pres">
      <dgm:prSet presAssocID="{0960A9D2-1FBD-4B7C-A013-BCD2A79C53B0}" presName="compNode" presStyleCnt="0"/>
      <dgm:spPr/>
    </dgm:pt>
    <dgm:pt modelId="{3F87D2B0-21E6-43C3-9381-6A393131F03F}" type="pres">
      <dgm:prSet presAssocID="{0960A9D2-1FBD-4B7C-A013-BCD2A79C53B0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665D1A7-1865-4E42-8F10-B0773276E635}" type="pres">
      <dgm:prSet presAssocID="{0960A9D2-1FBD-4B7C-A013-BCD2A79C53B0}" presName="spaceRect" presStyleCnt="0"/>
      <dgm:spPr/>
    </dgm:pt>
    <dgm:pt modelId="{F2A34DB7-F24F-47FF-84BD-B690A378C420}" type="pres">
      <dgm:prSet presAssocID="{0960A9D2-1FBD-4B7C-A013-BCD2A79C53B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A0FE2B-AE96-4000-8C89-6201FE6E9C07}" type="presOf" srcId="{E2EC4191-9F2F-4CFC-823E-3E5BB17840C9}" destId="{DF6BAFA1-F403-49A4-9EC9-39ACB6085519}" srcOrd="0" destOrd="0" presId="urn:microsoft.com/office/officeart/2018/2/layout/IconLabelList"/>
    <dgm:cxn modelId="{662EC82C-2A2F-47D0-B49C-9BF6A5C09D17}" type="presOf" srcId="{A5F0E9DB-67E4-486C-A513-F78D54DADCF4}" destId="{A1EEE453-91C3-44B8-80C4-0F7A1B2067A9}" srcOrd="0" destOrd="0" presId="urn:microsoft.com/office/officeart/2018/2/layout/IconLabelList"/>
    <dgm:cxn modelId="{6930313C-5825-4A81-895A-36E36E8E2546}" srcId="{A93AD1D7-869D-4F72-9636-F747FC7123FD}" destId="{E2EC4191-9F2F-4CFC-823E-3E5BB17840C9}" srcOrd="1" destOrd="0" parTransId="{5B1D35D2-96D7-4E81-96F9-5205ED268376}" sibTransId="{3A52745F-05FB-4DDE-B150-C584E1048C0A}"/>
    <dgm:cxn modelId="{1170603D-08A7-4174-AA45-46B8B0D38CF7}" type="presOf" srcId="{0960A9D2-1FBD-4B7C-A013-BCD2A79C53B0}" destId="{F2A34DB7-F24F-47FF-84BD-B690A378C420}" srcOrd="0" destOrd="0" presId="urn:microsoft.com/office/officeart/2018/2/layout/IconLabelList"/>
    <dgm:cxn modelId="{76D1753E-6DDB-4473-B6FB-247FA6F5687A}" srcId="{A93AD1D7-869D-4F72-9636-F747FC7123FD}" destId="{0EB6F8EF-846F-4F95-8BD7-53ABEE6816F8}" srcOrd="2" destOrd="0" parTransId="{16E2D99B-FDF6-49E7-A0B3-DA345BE0CB3A}" sibTransId="{9D5110AD-E535-4CDA-A1E9-E4E092617D81}"/>
    <dgm:cxn modelId="{D7829C5D-9300-4C1A-BA1F-3A9312DECD13}" type="presOf" srcId="{A93AD1D7-869D-4F72-9636-F747FC7123FD}" destId="{A1313744-263D-47BF-B7D9-7E1587707323}" srcOrd="0" destOrd="0" presId="urn:microsoft.com/office/officeart/2018/2/layout/IconLabelList"/>
    <dgm:cxn modelId="{1BD4F7A7-EACE-4CFF-89A3-079C935A412F}" srcId="{A93AD1D7-869D-4F72-9636-F747FC7123FD}" destId="{0960A9D2-1FBD-4B7C-A013-BCD2A79C53B0}" srcOrd="3" destOrd="0" parTransId="{DD75D07B-6F2F-4A25-8C8A-933C33D61CFA}" sibTransId="{ADC62A58-9E24-48EB-9A5D-3FCDCCCC4D09}"/>
    <dgm:cxn modelId="{2759F8CC-15B7-43EF-A62D-0409184B8F0B}" type="presOf" srcId="{0EB6F8EF-846F-4F95-8BD7-53ABEE6816F8}" destId="{532A4E8B-C968-46AD-8DF6-2691BF587A40}" srcOrd="0" destOrd="0" presId="urn:microsoft.com/office/officeart/2018/2/layout/IconLabelList"/>
    <dgm:cxn modelId="{2E4E14EF-EB52-43EA-A720-2A8DE64508D8}" srcId="{A93AD1D7-869D-4F72-9636-F747FC7123FD}" destId="{A5F0E9DB-67E4-486C-A513-F78D54DADCF4}" srcOrd="0" destOrd="0" parTransId="{BCC638C4-706C-42B0-A857-332AC65E1BB6}" sibTransId="{EB1E64D1-AC01-4F90-9C39-0835178E5F09}"/>
    <dgm:cxn modelId="{C685A2C1-4A7B-4DC4-9B26-E1203694445E}" type="presParOf" srcId="{A1313744-263D-47BF-B7D9-7E1587707323}" destId="{E968548E-BDD9-48CE-BFE2-E2243379658B}" srcOrd="0" destOrd="0" presId="urn:microsoft.com/office/officeart/2018/2/layout/IconLabelList"/>
    <dgm:cxn modelId="{982390B3-AB73-4CBB-B0D7-AAB8CF6F386E}" type="presParOf" srcId="{E968548E-BDD9-48CE-BFE2-E2243379658B}" destId="{EBD307DE-6D03-4518-8ABB-7B7E58359D4D}" srcOrd="0" destOrd="0" presId="urn:microsoft.com/office/officeart/2018/2/layout/IconLabelList"/>
    <dgm:cxn modelId="{3240D738-5945-477A-A35A-5D91CE1770D2}" type="presParOf" srcId="{E968548E-BDD9-48CE-BFE2-E2243379658B}" destId="{8B62CE7D-BA9B-43E4-9D5E-240A99F5AD51}" srcOrd="1" destOrd="0" presId="urn:microsoft.com/office/officeart/2018/2/layout/IconLabelList"/>
    <dgm:cxn modelId="{1166B143-5E68-4F6B-8157-7F5D93E811D9}" type="presParOf" srcId="{E968548E-BDD9-48CE-BFE2-E2243379658B}" destId="{A1EEE453-91C3-44B8-80C4-0F7A1B2067A9}" srcOrd="2" destOrd="0" presId="urn:microsoft.com/office/officeart/2018/2/layout/IconLabelList"/>
    <dgm:cxn modelId="{F7D105F1-14A0-42AB-9B4E-98739A363085}" type="presParOf" srcId="{A1313744-263D-47BF-B7D9-7E1587707323}" destId="{0A438C56-C087-4F00-ABEC-D7F4A708EFA8}" srcOrd="1" destOrd="0" presId="urn:microsoft.com/office/officeart/2018/2/layout/IconLabelList"/>
    <dgm:cxn modelId="{60112B77-A5B1-4551-8FFF-77B554F36639}" type="presParOf" srcId="{A1313744-263D-47BF-B7D9-7E1587707323}" destId="{538DCCD2-890F-4E4D-90A5-23CA016DD007}" srcOrd="2" destOrd="0" presId="urn:microsoft.com/office/officeart/2018/2/layout/IconLabelList"/>
    <dgm:cxn modelId="{1DC4BDF9-EE7C-498D-B9AF-D754EDBEBED6}" type="presParOf" srcId="{538DCCD2-890F-4E4D-90A5-23CA016DD007}" destId="{C1972CD1-1623-4F93-B57D-A66F671CD4DC}" srcOrd="0" destOrd="0" presId="urn:microsoft.com/office/officeart/2018/2/layout/IconLabelList"/>
    <dgm:cxn modelId="{EBC25263-4365-4637-BA6F-FEF112CD8510}" type="presParOf" srcId="{538DCCD2-890F-4E4D-90A5-23CA016DD007}" destId="{93ED273A-0C4C-4599-94BD-E48B5915DE66}" srcOrd="1" destOrd="0" presId="urn:microsoft.com/office/officeart/2018/2/layout/IconLabelList"/>
    <dgm:cxn modelId="{24FCE39C-B271-488A-B1EC-DF1C7FD7ED6E}" type="presParOf" srcId="{538DCCD2-890F-4E4D-90A5-23CA016DD007}" destId="{DF6BAFA1-F403-49A4-9EC9-39ACB6085519}" srcOrd="2" destOrd="0" presId="urn:microsoft.com/office/officeart/2018/2/layout/IconLabelList"/>
    <dgm:cxn modelId="{E5B4A951-14E0-4ACF-BC73-B94474A97E8D}" type="presParOf" srcId="{A1313744-263D-47BF-B7D9-7E1587707323}" destId="{7533C282-1599-4BA1-92B8-AEABA724DEF9}" srcOrd="3" destOrd="0" presId="urn:microsoft.com/office/officeart/2018/2/layout/IconLabelList"/>
    <dgm:cxn modelId="{EF9083FA-2FF2-490D-A6B3-2C582DCF8C6D}" type="presParOf" srcId="{A1313744-263D-47BF-B7D9-7E1587707323}" destId="{E29777F7-296B-46C1-AE29-9B84078A375B}" srcOrd="4" destOrd="0" presId="urn:microsoft.com/office/officeart/2018/2/layout/IconLabelList"/>
    <dgm:cxn modelId="{0C74F107-AF59-4100-BA12-CAD434D54769}" type="presParOf" srcId="{E29777F7-296B-46C1-AE29-9B84078A375B}" destId="{BEC264F8-529B-492C-8643-76507FB1CCFC}" srcOrd="0" destOrd="0" presId="urn:microsoft.com/office/officeart/2018/2/layout/IconLabelList"/>
    <dgm:cxn modelId="{6C197EEF-8297-4A68-BD96-6FE729D60A69}" type="presParOf" srcId="{E29777F7-296B-46C1-AE29-9B84078A375B}" destId="{4A7F93A7-60DA-41AC-B0FF-C31E99F4C17D}" srcOrd="1" destOrd="0" presId="urn:microsoft.com/office/officeart/2018/2/layout/IconLabelList"/>
    <dgm:cxn modelId="{FE2F4E33-7E30-4460-B475-9C0E30FAF510}" type="presParOf" srcId="{E29777F7-296B-46C1-AE29-9B84078A375B}" destId="{532A4E8B-C968-46AD-8DF6-2691BF587A40}" srcOrd="2" destOrd="0" presId="urn:microsoft.com/office/officeart/2018/2/layout/IconLabelList"/>
    <dgm:cxn modelId="{9515820D-6879-4265-A935-2D1EB97544BC}" type="presParOf" srcId="{A1313744-263D-47BF-B7D9-7E1587707323}" destId="{D81148FB-1EA5-45DB-BE70-50BB2978F183}" srcOrd="5" destOrd="0" presId="urn:microsoft.com/office/officeart/2018/2/layout/IconLabelList"/>
    <dgm:cxn modelId="{FB864638-B878-4A00-B55E-8C21CA89CABF}" type="presParOf" srcId="{A1313744-263D-47BF-B7D9-7E1587707323}" destId="{3669362D-0519-464B-A90C-B222328783B7}" srcOrd="6" destOrd="0" presId="urn:microsoft.com/office/officeart/2018/2/layout/IconLabelList"/>
    <dgm:cxn modelId="{01CA066C-C36A-4B7C-95EC-89844EAFCF66}" type="presParOf" srcId="{3669362D-0519-464B-A90C-B222328783B7}" destId="{3F87D2B0-21E6-43C3-9381-6A393131F03F}" srcOrd="0" destOrd="0" presId="urn:microsoft.com/office/officeart/2018/2/layout/IconLabelList"/>
    <dgm:cxn modelId="{20260768-E201-4B4F-B4DD-D99A314FC390}" type="presParOf" srcId="{3669362D-0519-464B-A90C-B222328783B7}" destId="{4665D1A7-1865-4E42-8F10-B0773276E635}" srcOrd="1" destOrd="0" presId="urn:microsoft.com/office/officeart/2018/2/layout/IconLabelList"/>
    <dgm:cxn modelId="{592B227E-2B52-4481-B5B0-AE649D1AFE7D}" type="presParOf" srcId="{3669362D-0519-464B-A90C-B222328783B7}" destId="{F2A34DB7-F24F-47FF-84BD-B690A378C4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307DE-6D03-4518-8ABB-7B7E58359D4D}">
      <dsp:nvSpPr>
        <dsp:cNvPr id="0" name=""/>
        <dsp:cNvSpPr/>
      </dsp:nvSpPr>
      <dsp:spPr>
        <a:xfrm>
          <a:off x="1007979" y="255434"/>
          <a:ext cx="856532" cy="8565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EE453-91C3-44B8-80C4-0F7A1B2067A9}">
      <dsp:nvSpPr>
        <dsp:cNvPr id="0" name=""/>
        <dsp:cNvSpPr/>
      </dsp:nvSpPr>
      <dsp:spPr>
        <a:xfrm>
          <a:off x="484542" y="1445868"/>
          <a:ext cx="1903406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>
              <a:latin typeface="Verdana Pro"/>
              <a:ea typeface="Verdana"/>
            </a:rPr>
            <a:t>Geração</a:t>
          </a:r>
          <a:r>
            <a:rPr lang="en-US" sz="1100" kern="1200">
              <a:latin typeface="Verdana Pro"/>
              <a:ea typeface="Verdana"/>
            </a:rPr>
            <a:t>, </a:t>
          </a:r>
          <a:r>
            <a:rPr lang="en-US" sz="1100" kern="1200" err="1">
              <a:latin typeface="Verdana Pro"/>
              <a:ea typeface="Verdana"/>
            </a:rPr>
            <a:t>verificação</a:t>
          </a:r>
          <a:r>
            <a:rPr lang="en-US" sz="1100" kern="1200">
              <a:latin typeface="Verdana Pro"/>
              <a:ea typeface="Verdana"/>
            </a:rPr>
            <a:t>, </a:t>
          </a:r>
          <a:r>
            <a:rPr lang="en-US" sz="1100" kern="1200" err="1">
              <a:latin typeface="Verdana Pro"/>
              <a:ea typeface="Verdana"/>
            </a:rPr>
            <a:t>aprovação</a:t>
          </a:r>
          <a:r>
            <a:rPr lang="en-US" sz="1100" kern="1200">
              <a:latin typeface="Verdana Pro"/>
              <a:ea typeface="Verdana"/>
            </a:rPr>
            <a:t> e </a:t>
          </a:r>
          <a:r>
            <a:rPr lang="en-US" sz="1100" kern="1200" err="1">
              <a:latin typeface="Verdana Pro"/>
              <a:ea typeface="Verdana"/>
            </a:rPr>
            <a:t>publicação</a:t>
          </a:r>
          <a:r>
            <a:rPr lang="en-US" sz="1100" kern="1200">
              <a:latin typeface="Verdana Pro"/>
              <a:ea typeface="Verdana"/>
            </a:rPr>
            <a:t> de </a:t>
          </a:r>
          <a:r>
            <a:rPr lang="en-US" sz="1100" kern="1200" err="1">
              <a:latin typeface="Verdana Pro"/>
              <a:ea typeface="Verdana"/>
            </a:rPr>
            <a:t>documentos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são</a:t>
          </a:r>
          <a:r>
            <a:rPr lang="en-US" sz="1100" kern="1200">
              <a:latin typeface="Verdana Pro"/>
              <a:ea typeface="Verdana"/>
            </a:rPr>
            <a:t> </a:t>
          </a:r>
          <a:r>
            <a:rPr lang="en-US" sz="1100" kern="1200" err="1">
              <a:latin typeface="Verdana Pro"/>
              <a:ea typeface="Verdana"/>
            </a:rPr>
            <a:t>processos</a:t>
          </a:r>
          <a:r>
            <a:rPr lang="en-US" sz="1100" kern="1200">
              <a:latin typeface="Verdana Pro"/>
              <a:ea typeface="Verdana"/>
            </a:rPr>
            <a:t> </a:t>
          </a:r>
          <a:r>
            <a:rPr lang="en-US" sz="1100" kern="1200" err="1">
              <a:latin typeface="Verdana Pro"/>
              <a:ea typeface="Verdana"/>
            </a:rPr>
            <a:t>vitais</a:t>
          </a:r>
          <a:r>
            <a:rPr lang="en-US" sz="1100" kern="1200">
              <a:latin typeface="Verdana Pro"/>
              <a:ea typeface="Verdana"/>
            </a:rPr>
            <a:t> para o </a:t>
          </a:r>
          <a:r>
            <a:rPr lang="en-US" sz="1100" kern="1200" err="1">
              <a:latin typeface="Verdana Pro"/>
              <a:ea typeface="Verdana"/>
            </a:rPr>
            <a:t>funcionamento</a:t>
          </a:r>
          <a:r>
            <a:rPr lang="en-US" sz="1100" kern="1200">
              <a:latin typeface="Verdana Pro"/>
              <a:ea typeface="Verdana"/>
            </a:rPr>
            <a:t> das </a:t>
          </a:r>
          <a:r>
            <a:rPr lang="en-US" sz="1100" kern="1200" err="1">
              <a:latin typeface="Verdana Pro"/>
              <a:ea typeface="Verdana"/>
            </a:rPr>
            <a:t>organizações</a:t>
          </a:r>
          <a:r>
            <a:rPr lang="en-US" sz="1100" kern="1200">
              <a:latin typeface="Verdana Pro"/>
              <a:ea typeface="Verdana"/>
            </a:rPr>
            <a:t>.</a:t>
          </a:r>
        </a:p>
      </dsp:txBody>
      <dsp:txXfrm>
        <a:off x="484542" y="1445868"/>
        <a:ext cx="1903406" cy="1035000"/>
      </dsp:txXfrm>
    </dsp:sp>
    <dsp:sp modelId="{C1972CD1-1623-4F93-B57D-A66F671CD4DC}">
      <dsp:nvSpPr>
        <dsp:cNvPr id="0" name=""/>
        <dsp:cNvSpPr/>
      </dsp:nvSpPr>
      <dsp:spPr>
        <a:xfrm>
          <a:off x="3244481" y="255434"/>
          <a:ext cx="856532" cy="8565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BAFA1-F403-49A4-9EC9-39ACB6085519}">
      <dsp:nvSpPr>
        <dsp:cNvPr id="0" name=""/>
        <dsp:cNvSpPr/>
      </dsp:nvSpPr>
      <dsp:spPr>
        <a:xfrm>
          <a:off x="2721045" y="1445868"/>
          <a:ext cx="1903406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Verdana Pro"/>
              <a:ea typeface="Verdana"/>
            </a:rPr>
            <a:t>Estes </a:t>
          </a:r>
          <a:r>
            <a:rPr lang="en-US" sz="1100" kern="1200" err="1">
              <a:latin typeface="Verdana Pro"/>
              <a:ea typeface="Verdana"/>
            </a:rPr>
            <a:t>processos</a:t>
          </a:r>
          <a:r>
            <a:rPr lang="en-US" sz="1100" kern="1200">
              <a:latin typeface="Verdana Pro"/>
              <a:ea typeface="Verdana"/>
            </a:rPr>
            <a:t> </a:t>
          </a:r>
          <a:r>
            <a:rPr lang="en-US" sz="1100" kern="1200" err="1">
              <a:latin typeface="Verdana Pro"/>
              <a:ea typeface="Verdana"/>
            </a:rPr>
            <a:t>consomem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recursos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materiais</a:t>
          </a:r>
          <a:r>
            <a:rPr lang="en-US" sz="1100" kern="1200">
              <a:latin typeface="Verdana Pro"/>
              <a:ea typeface="Verdana"/>
            </a:rPr>
            <a:t> e </a:t>
          </a:r>
          <a:r>
            <a:rPr lang="en-US" sz="1100" kern="1200" err="1">
              <a:latin typeface="Verdana Pro"/>
              <a:ea typeface="Verdana"/>
            </a:rPr>
            <a:t>humanos</a:t>
          </a:r>
          <a:r>
            <a:rPr lang="en-US" sz="1100" kern="1200">
              <a:latin typeface="Verdana Pro"/>
              <a:ea typeface="Verdana"/>
            </a:rPr>
            <a:t>, </a:t>
          </a:r>
          <a:r>
            <a:rPr lang="en-US" sz="1100" kern="1200" err="1">
              <a:latin typeface="Verdana Pro"/>
              <a:ea typeface="Verdana"/>
            </a:rPr>
            <a:t>ao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longo</a:t>
          </a:r>
          <a:r>
            <a:rPr lang="en-US" sz="1100" kern="1200">
              <a:latin typeface="Verdana Pro"/>
              <a:ea typeface="Verdana"/>
            </a:rPr>
            <a:t> de </a:t>
          </a:r>
          <a:r>
            <a:rPr lang="en-US" sz="1100" kern="1200" err="1">
              <a:latin typeface="Verdana Pro"/>
              <a:ea typeface="Verdana"/>
            </a:rPr>
            <a:t>toda</a:t>
          </a:r>
          <a:r>
            <a:rPr lang="en-US" sz="1100" kern="1200">
              <a:latin typeface="Verdana Pro"/>
              <a:ea typeface="Verdana"/>
            </a:rPr>
            <a:t> a </a:t>
          </a:r>
          <a:r>
            <a:rPr lang="en-US" sz="1100" kern="1200" err="1">
              <a:latin typeface="Verdana Pro"/>
              <a:ea typeface="Verdana"/>
            </a:rPr>
            <a:t>cadeia</a:t>
          </a:r>
          <a:r>
            <a:rPr lang="en-US" sz="1100" kern="1200">
              <a:latin typeface="Verdana Pro"/>
              <a:ea typeface="Verdana"/>
            </a:rPr>
            <a:t>. </a:t>
          </a:r>
        </a:p>
      </dsp:txBody>
      <dsp:txXfrm>
        <a:off x="2721045" y="1445868"/>
        <a:ext cx="1903406" cy="1035000"/>
      </dsp:txXfrm>
    </dsp:sp>
    <dsp:sp modelId="{BEC264F8-529B-492C-8643-76507FB1CCFC}">
      <dsp:nvSpPr>
        <dsp:cNvPr id="0" name=""/>
        <dsp:cNvSpPr/>
      </dsp:nvSpPr>
      <dsp:spPr>
        <a:xfrm>
          <a:off x="1007979" y="2956720"/>
          <a:ext cx="856532" cy="8565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4E8B-C968-46AD-8DF6-2691BF587A40}">
      <dsp:nvSpPr>
        <dsp:cNvPr id="0" name=""/>
        <dsp:cNvSpPr/>
      </dsp:nvSpPr>
      <dsp:spPr>
        <a:xfrm>
          <a:off x="484542" y="4147154"/>
          <a:ext cx="1903406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>
              <a:latin typeface="Verdana Pro"/>
              <a:ea typeface="Verdana"/>
            </a:rPr>
            <a:t>Todas</a:t>
          </a:r>
          <a:r>
            <a:rPr lang="en-US" sz="1100" kern="1200">
              <a:latin typeface="Verdana Pro"/>
              <a:ea typeface="Verdana"/>
            </a:rPr>
            <a:t> as </a:t>
          </a:r>
          <a:r>
            <a:rPr lang="en-US" sz="1100" kern="1200" err="1">
              <a:latin typeface="Verdana Pro"/>
              <a:ea typeface="Verdana"/>
            </a:rPr>
            <a:t>etapas</a:t>
          </a:r>
          <a:r>
            <a:rPr lang="en-US" sz="1100" kern="1200">
              <a:latin typeface="Verdana Pro"/>
              <a:ea typeface="Verdana"/>
            </a:rPr>
            <a:t> dos </a:t>
          </a:r>
          <a:r>
            <a:rPr lang="en-US" sz="1100" kern="1200" err="1">
              <a:latin typeface="Verdana Pro"/>
              <a:ea typeface="Verdana"/>
            </a:rPr>
            <a:t>processos</a:t>
          </a:r>
          <a:r>
            <a:rPr lang="en-US" sz="1100" kern="1200">
              <a:latin typeface="Verdana Pro"/>
              <a:ea typeface="Verdana"/>
            </a:rPr>
            <a:t> </a:t>
          </a:r>
          <a:r>
            <a:rPr lang="en-US" sz="1100" kern="1200" err="1">
              <a:latin typeface="Verdana Pro"/>
              <a:ea typeface="Verdana"/>
            </a:rPr>
            <a:t>devem</a:t>
          </a:r>
          <a:r>
            <a:rPr lang="en-US" sz="1100" kern="1200">
              <a:latin typeface="Verdana Pro"/>
              <a:ea typeface="Verdana"/>
            </a:rPr>
            <a:t> ser </a:t>
          </a:r>
          <a:r>
            <a:rPr lang="en-US" sz="1100" kern="1200" err="1">
              <a:latin typeface="Verdana Pro"/>
              <a:ea typeface="Verdana"/>
            </a:rPr>
            <a:t>bem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definidas</a:t>
          </a:r>
          <a:r>
            <a:rPr lang="en-US" sz="1100" kern="1200">
              <a:latin typeface="Verdana Pro"/>
              <a:ea typeface="Verdana"/>
            </a:rPr>
            <a:t> e </a:t>
          </a:r>
          <a:r>
            <a:rPr lang="en-US" sz="1100" kern="1200" err="1">
              <a:latin typeface="Verdana Pro"/>
              <a:ea typeface="Verdana"/>
            </a:rPr>
            <a:t>bem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calendarizadas</a:t>
          </a:r>
          <a:endParaRPr lang="en-US" sz="1100" kern="1200">
            <a:latin typeface="Verdana Pro"/>
            <a:ea typeface="Verdana"/>
          </a:endParaRPr>
        </a:p>
      </dsp:txBody>
      <dsp:txXfrm>
        <a:off x="484542" y="4147154"/>
        <a:ext cx="1903406" cy="1035000"/>
      </dsp:txXfrm>
    </dsp:sp>
    <dsp:sp modelId="{3F87D2B0-21E6-43C3-9381-6A393131F03F}">
      <dsp:nvSpPr>
        <dsp:cNvPr id="0" name=""/>
        <dsp:cNvSpPr/>
      </dsp:nvSpPr>
      <dsp:spPr>
        <a:xfrm>
          <a:off x="3244481" y="2956720"/>
          <a:ext cx="856532" cy="8565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34DB7-F24F-47FF-84BD-B690A378C420}">
      <dsp:nvSpPr>
        <dsp:cNvPr id="0" name=""/>
        <dsp:cNvSpPr/>
      </dsp:nvSpPr>
      <dsp:spPr>
        <a:xfrm>
          <a:off x="2721045" y="4147154"/>
          <a:ext cx="1903406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>
              <a:latin typeface="Verdana Pro"/>
              <a:ea typeface="Verdana"/>
            </a:rPr>
            <a:t>Os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vários</a:t>
          </a:r>
          <a:r>
            <a:rPr lang="en-US" sz="1100" kern="1200">
              <a:latin typeface="Verdana Pro"/>
              <a:ea typeface="Verdana"/>
            </a:rPr>
            <a:t> </a:t>
          </a:r>
          <a:r>
            <a:rPr lang="en-US" sz="1100" kern="1200" err="1">
              <a:latin typeface="Verdana Pro"/>
              <a:ea typeface="Verdana"/>
            </a:rPr>
            <a:t>intervenientes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devem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conseguir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aferir</a:t>
          </a:r>
          <a:r>
            <a:rPr lang="en-US" sz="1100" kern="1200">
              <a:latin typeface="Verdana Pro"/>
              <a:ea typeface="Verdana"/>
            </a:rPr>
            <a:t> </a:t>
          </a:r>
          <a:r>
            <a:rPr lang="en-US" sz="1100" kern="1200" err="1">
              <a:latin typeface="Verdana Pro"/>
              <a:ea typeface="Verdana"/>
            </a:rPr>
            <a:t>sobre</a:t>
          </a:r>
          <a:r>
            <a:rPr lang="en-US" sz="1100" kern="1200">
              <a:latin typeface="Verdana Pro"/>
              <a:ea typeface="Verdana"/>
            </a:rPr>
            <a:t> o </a:t>
          </a:r>
          <a:r>
            <a:rPr lang="en-US" sz="1100" kern="1200" err="1">
              <a:latin typeface="Verdana Pro"/>
              <a:ea typeface="Verdana"/>
            </a:rPr>
            <a:t>estado</a:t>
          </a:r>
          <a:r>
            <a:rPr lang="en-US" sz="1100" kern="1200">
              <a:latin typeface="Verdana Pro"/>
              <a:ea typeface="Verdana"/>
            </a:rPr>
            <a:t> do </a:t>
          </a:r>
          <a:r>
            <a:rPr lang="en-US" sz="1100" kern="1200" err="1">
              <a:latin typeface="Verdana Pro"/>
              <a:ea typeface="Verdana"/>
            </a:rPr>
            <a:t>processo</a:t>
          </a:r>
          <a:endParaRPr lang="en-US" sz="1100" kern="1200">
            <a:latin typeface="Verdana Pro"/>
            <a:ea typeface="Verdana"/>
          </a:endParaRPr>
        </a:p>
      </dsp:txBody>
      <dsp:txXfrm>
        <a:off x="2721045" y="4147154"/>
        <a:ext cx="1903406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microsoft.com/office/2018/10/relationships/comments" Target="../comments/modernComment_118_6220606C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943941-03B7-065F-8CA7-95D5C5110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87228" y="786341"/>
            <a:ext cx="9901643" cy="5571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62BEB0-3045-A669-56DF-D65D20AF5D62}"/>
              </a:ext>
            </a:extLst>
          </p:cNvPr>
          <p:cNvSpPr>
            <a:spLocks noGrp="1"/>
          </p:cNvSpPr>
          <p:nvPr/>
        </p:nvSpPr>
        <p:spPr>
          <a:xfrm>
            <a:off x="1195068" y="2367571"/>
            <a:ext cx="3412380" cy="252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40664"/>
            <a:r>
              <a:rPr lang="en-US" sz="4000" b="1">
                <a:latin typeface="Verdana Pro"/>
                <a:cs typeface="Calibri Light"/>
              </a:rPr>
              <a:t>Document  Workflow    Platform</a:t>
            </a:r>
            <a:endParaRPr lang="en-US" sz="4000" b="1" kern="1200">
              <a:latin typeface="Verdana Pro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A95F60BA-D521-45DC-4499-A5D2E5EE2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509280" y="3599266"/>
            <a:ext cx="4394953" cy="14856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94953"/>
                      <a:gd name="connsiteY0" fmla="*/ 0 h 14856"/>
                      <a:gd name="connsiteX1" fmla="*/ 461470 w 4394953"/>
                      <a:gd name="connsiteY1" fmla="*/ 0 h 14856"/>
                      <a:gd name="connsiteX2" fmla="*/ 1054788 w 4394953"/>
                      <a:gd name="connsiteY2" fmla="*/ 0 h 14856"/>
                      <a:gd name="connsiteX3" fmla="*/ 1560208 w 4394953"/>
                      <a:gd name="connsiteY3" fmla="*/ 0 h 14856"/>
                      <a:gd name="connsiteX4" fmla="*/ 2021678 w 4394953"/>
                      <a:gd name="connsiteY4" fmla="*/ 0 h 14856"/>
                      <a:gd name="connsiteX5" fmla="*/ 2614997 w 4394953"/>
                      <a:gd name="connsiteY5" fmla="*/ 0 h 14856"/>
                      <a:gd name="connsiteX6" fmla="*/ 3164366 w 4394953"/>
                      <a:gd name="connsiteY6" fmla="*/ 0 h 14856"/>
                      <a:gd name="connsiteX7" fmla="*/ 3713735 w 4394953"/>
                      <a:gd name="connsiteY7" fmla="*/ 0 h 14856"/>
                      <a:gd name="connsiteX8" fmla="*/ 4394953 w 4394953"/>
                      <a:gd name="connsiteY8" fmla="*/ 0 h 14856"/>
                      <a:gd name="connsiteX9" fmla="*/ 4394953 w 4394953"/>
                      <a:gd name="connsiteY9" fmla="*/ 14856 h 14856"/>
                      <a:gd name="connsiteX10" fmla="*/ 3933482 w 4394953"/>
                      <a:gd name="connsiteY10" fmla="*/ 14856 h 14856"/>
                      <a:gd name="connsiteX11" fmla="*/ 3515962 w 4394953"/>
                      <a:gd name="connsiteY11" fmla="*/ 14856 h 14856"/>
                      <a:gd name="connsiteX12" fmla="*/ 2922643 w 4394953"/>
                      <a:gd name="connsiteY12" fmla="*/ 14856 h 14856"/>
                      <a:gd name="connsiteX13" fmla="*/ 2461173 w 4394953"/>
                      <a:gd name="connsiteY13" fmla="*/ 14856 h 14856"/>
                      <a:gd name="connsiteX14" fmla="*/ 1867855 w 4394953"/>
                      <a:gd name="connsiteY14" fmla="*/ 14856 h 14856"/>
                      <a:gd name="connsiteX15" fmla="*/ 1230586 w 4394953"/>
                      <a:gd name="connsiteY15" fmla="*/ 14856 h 14856"/>
                      <a:gd name="connsiteX16" fmla="*/ 725167 w 4394953"/>
                      <a:gd name="connsiteY16" fmla="*/ 14856 h 14856"/>
                      <a:gd name="connsiteX17" fmla="*/ 0 w 4394953"/>
                      <a:gd name="connsiteY17" fmla="*/ 14856 h 14856"/>
                      <a:gd name="connsiteX18" fmla="*/ 0 w 4394953"/>
                      <a:gd name="connsiteY18" fmla="*/ 0 h 14856"/>
                      <a:gd name="connsiteX0" fmla="*/ 0 w 4394953"/>
                      <a:gd name="connsiteY0" fmla="*/ 0 h 14856"/>
                      <a:gd name="connsiteX1" fmla="*/ 505419 w 4394953"/>
                      <a:gd name="connsiteY1" fmla="*/ 0 h 14856"/>
                      <a:gd name="connsiteX2" fmla="*/ 922940 w 4394953"/>
                      <a:gd name="connsiteY2" fmla="*/ 0 h 14856"/>
                      <a:gd name="connsiteX3" fmla="*/ 1560208 w 4394953"/>
                      <a:gd name="connsiteY3" fmla="*/ 0 h 14856"/>
                      <a:gd name="connsiteX4" fmla="*/ 2065627 w 4394953"/>
                      <a:gd name="connsiteY4" fmla="*/ 0 h 14856"/>
                      <a:gd name="connsiteX5" fmla="*/ 2571047 w 4394953"/>
                      <a:gd name="connsiteY5" fmla="*/ 0 h 14856"/>
                      <a:gd name="connsiteX6" fmla="*/ 3208315 w 4394953"/>
                      <a:gd name="connsiteY6" fmla="*/ 0 h 14856"/>
                      <a:gd name="connsiteX7" fmla="*/ 3669785 w 4394953"/>
                      <a:gd name="connsiteY7" fmla="*/ 0 h 14856"/>
                      <a:gd name="connsiteX8" fmla="*/ 4394953 w 4394953"/>
                      <a:gd name="connsiteY8" fmla="*/ 0 h 14856"/>
                      <a:gd name="connsiteX9" fmla="*/ 4394953 w 4394953"/>
                      <a:gd name="connsiteY9" fmla="*/ 14856 h 14856"/>
                      <a:gd name="connsiteX10" fmla="*/ 3933482 w 4394953"/>
                      <a:gd name="connsiteY10" fmla="*/ 14856 h 14856"/>
                      <a:gd name="connsiteX11" fmla="*/ 3384113 w 4394953"/>
                      <a:gd name="connsiteY11" fmla="*/ 14856 h 14856"/>
                      <a:gd name="connsiteX12" fmla="*/ 2878694 w 4394953"/>
                      <a:gd name="connsiteY12" fmla="*/ 14856 h 14856"/>
                      <a:gd name="connsiteX13" fmla="*/ 2241426 w 4394953"/>
                      <a:gd name="connsiteY13" fmla="*/ 14856 h 14856"/>
                      <a:gd name="connsiteX14" fmla="*/ 1604157 w 4394953"/>
                      <a:gd name="connsiteY14" fmla="*/ 14856 h 14856"/>
                      <a:gd name="connsiteX15" fmla="*/ 1142687 w 4394953"/>
                      <a:gd name="connsiteY15" fmla="*/ 14856 h 14856"/>
                      <a:gd name="connsiteX16" fmla="*/ 593318 w 4394953"/>
                      <a:gd name="connsiteY16" fmla="*/ 14856 h 14856"/>
                      <a:gd name="connsiteX17" fmla="*/ 0 w 4394953"/>
                      <a:gd name="connsiteY17" fmla="*/ 14856 h 14856"/>
                      <a:gd name="connsiteX18" fmla="*/ 0 w 4394953"/>
                      <a:gd name="connsiteY18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394953" h="14856" fill="none" extrusionOk="0">
                        <a:moveTo>
                          <a:pt x="0" y="0"/>
                        </a:moveTo>
                        <a:cubicBezTo>
                          <a:pt x="138131" y="-3953"/>
                          <a:pt x="243500" y="-4910"/>
                          <a:pt x="461470" y="0"/>
                        </a:cubicBezTo>
                        <a:cubicBezTo>
                          <a:pt x="668895" y="-17322"/>
                          <a:pt x="784769" y="-8074"/>
                          <a:pt x="1054788" y="0"/>
                        </a:cubicBezTo>
                        <a:cubicBezTo>
                          <a:pt x="1291238" y="9992"/>
                          <a:pt x="1323408" y="3619"/>
                          <a:pt x="1560208" y="0"/>
                        </a:cubicBezTo>
                        <a:cubicBezTo>
                          <a:pt x="1793028" y="6499"/>
                          <a:pt x="1911138" y="-28306"/>
                          <a:pt x="2021678" y="0"/>
                        </a:cubicBezTo>
                        <a:cubicBezTo>
                          <a:pt x="2150009" y="24161"/>
                          <a:pt x="2454474" y="-59024"/>
                          <a:pt x="2614997" y="0"/>
                        </a:cubicBezTo>
                        <a:cubicBezTo>
                          <a:pt x="2807210" y="49031"/>
                          <a:pt x="2966292" y="20474"/>
                          <a:pt x="3164366" y="0"/>
                        </a:cubicBezTo>
                        <a:cubicBezTo>
                          <a:pt x="3351247" y="1955"/>
                          <a:pt x="3563411" y="-34871"/>
                          <a:pt x="3713735" y="0"/>
                        </a:cubicBezTo>
                        <a:cubicBezTo>
                          <a:pt x="3891891" y="-9526"/>
                          <a:pt x="4212615" y="-13302"/>
                          <a:pt x="4394953" y="0"/>
                        </a:cubicBezTo>
                        <a:cubicBezTo>
                          <a:pt x="4394577" y="5339"/>
                          <a:pt x="4396023" y="9963"/>
                          <a:pt x="4394953" y="14856"/>
                        </a:cubicBezTo>
                        <a:cubicBezTo>
                          <a:pt x="4171514" y="7267"/>
                          <a:pt x="4162009" y="29289"/>
                          <a:pt x="3933482" y="14856"/>
                        </a:cubicBezTo>
                        <a:cubicBezTo>
                          <a:pt x="3717263" y="2357"/>
                          <a:pt x="3612462" y="11721"/>
                          <a:pt x="3515962" y="14856"/>
                        </a:cubicBezTo>
                        <a:cubicBezTo>
                          <a:pt x="3444642" y="29535"/>
                          <a:pt x="3053280" y="12138"/>
                          <a:pt x="2922643" y="14856"/>
                        </a:cubicBezTo>
                        <a:cubicBezTo>
                          <a:pt x="2795859" y="11563"/>
                          <a:pt x="2684226" y="30829"/>
                          <a:pt x="2461173" y="14856"/>
                        </a:cubicBezTo>
                        <a:cubicBezTo>
                          <a:pt x="2259320" y="19474"/>
                          <a:pt x="2146624" y="26903"/>
                          <a:pt x="1867855" y="14856"/>
                        </a:cubicBezTo>
                        <a:cubicBezTo>
                          <a:pt x="1602978" y="19319"/>
                          <a:pt x="1447511" y="2584"/>
                          <a:pt x="1230586" y="14856"/>
                        </a:cubicBezTo>
                        <a:cubicBezTo>
                          <a:pt x="977722" y="26282"/>
                          <a:pt x="885528" y="536"/>
                          <a:pt x="725167" y="14856"/>
                        </a:cubicBezTo>
                        <a:cubicBezTo>
                          <a:pt x="595044" y="24787"/>
                          <a:pt x="145159" y="-28950"/>
                          <a:pt x="0" y="14856"/>
                        </a:cubicBezTo>
                        <a:cubicBezTo>
                          <a:pt x="-1215" y="7886"/>
                          <a:pt x="163" y="4984"/>
                          <a:pt x="0" y="0"/>
                        </a:cubicBezTo>
                        <a:close/>
                      </a:path>
                      <a:path w="4394953" h="14856" stroke="0" extrusionOk="0">
                        <a:moveTo>
                          <a:pt x="0" y="0"/>
                        </a:moveTo>
                        <a:cubicBezTo>
                          <a:pt x="222669" y="-14214"/>
                          <a:pt x="316280" y="6762"/>
                          <a:pt x="505419" y="0"/>
                        </a:cubicBezTo>
                        <a:cubicBezTo>
                          <a:pt x="707547" y="-14990"/>
                          <a:pt x="848628" y="7719"/>
                          <a:pt x="922940" y="0"/>
                        </a:cubicBezTo>
                        <a:cubicBezTo>
                          <a:pt x="951725" y="14730"/>
                          <a:pt x="1268113" y="-14356"/>
                          <a:pt x="1560208" y="0"/>
                        </a:cubicBezTo>
                        <a:cubicBezTo>
                          <a:pt x="1852053" y="-12084"/>
                          <a:pt x="1928472" y="-213"/>
                          <a:pt x="2065627" y="0"/>
                        </a:cubicBezTo>
                        <a:cubicBezTo>
                          <a:pt x="2188170" y="-14312"/>
                          <a:pt x="2334198" y="-26495"/>
                          <a:pt x="2571047" y="0"/>
                        </a:cubicBezTo>
                        <a:cubicBezTo>
                          <a:pt x="2815492" y="16342"/>
                          <a:pt x="2904419" y="-2707"/>
                          <a:pt x="3208315" y="0"/>
                        </a:cubicBezTo>
                        <a:cubicBezTo>
                          <a:pt x="3518812" y="-368"/>
                          <a:pt x="3484355" y="4434"/>
                          <a:pt x="3669785" y="0"/>
                        </a:cubicBezTo>
                        <a:cubicBezTo>
                          <a:pt x="3848585" y="29840"/>
                          <a:pt x="4164200" y="-13327"/>
                          <a:pt x="4394953" y="0"/>
                        </a:cubicBezTo>
                        <a:cubicBezTo>
                          <a:pt x="4395256" y="5088"/>
                          <a:pt x="4393631" y="10368"/>
                          <a:pt x="4394953" y="14856"/>
                        </a:cubicBezTo>
                        <a:cubicBezTo>
                          <a:pt x="4177487" y="39642"/>
                          <a:pt x="4068770" y="5428"/>
                          <a:pt x="3933482" y="14856"/>
                        </a:cubicBezTo>
                        <a:cubicBezTo>
                          <a:pt x="3780796" y="27455"/>
                          <a:pt x="3598620" y="42387"/>
                          <a:pt x="3384113" y="14856"/>
                        </a:cubicBezTo>
                        <a:cubicBezTo>
                          <a:pt x="3152615" y="17802"/>
                          <a:pt x="3101552" y="-6413"/>
                          <a:pt x="2878694" y="14856"/>
                        </a:cubicBezTo>
                        <a:cubicBezTo>
                          <a:pt x="2645116" y="35065"/>
                          <a:pt x="2484745" y="-7540"/>
                          <a:pt x="2241426" y="14856"/>
                        </a:cubicBezTo>
                        <a:cubicBezTo>
                          <a:pt x="1964460" y="17785"/>
                          <a:pt x="1793719" y="-37692"/>
                          <a:pt x="1604157" y="14856"/>
                        </a:cubicBezTo>
                        <a:cubicBezTo>
                          <a:pt x="1412341" y="34883"/>
                          <a:pt x="1297432" y="36110"/>
                          <a:pt x="1142687" y="14856"/>
                        </a:cubicBezTo>
                        <a:cubicBezTo>
                          <a:pt x="962158" y="9313"/>
                          <a:pt x="760698" y="30360"/>
                          <a:pt x="593318" y="14856"/>
                        </a:cubicBezTo>
                        <a:cubicBezTo>
                          <a:pt x="406843" y="22071"/>
                          <a:pt x="272035" y="-34193"/>
                          <a:pt x="0" y="14856"/>
                        </a:cubicBezTo>
                        <a:cubicBezTo>
                          <a:pt x="-198" y="8887"/>
                          <a:pt x="-352" y="6107"/>
                          <a:pt x="0" y="0"/>
                        </a:cubicBezTo>
                        <a:close/>
                      </a:path>
                      <a:path w="4394953" h="14856" fill="none" stroke="0" extrusionOk="0">
                        <a:moveTo>
                          <a:pt x="0" y="0"/>
                        </a:moveTo>
                        <a:cubicBezTo>
                          <a:pt x="127384" y="-18323"/>
                          <a:pt x="250459" y="-9939"/>
                          <a:pt x="461470" y="0"/>
                        </a:cubicBezTo>
                        <a:cubicBezTo>
                          <a:pt x="694311" y="19771"/>
                          <a:pt x="792273" y="-4925"/>
                          <a:pt x="1054788" y="0"/>
                        </a:cubicBezTo>
                        <a:cubicBezTo>
                          <a:pt x="1285677" y="6697"/>
                          <a:pt x="1324663" y="1960"/>
                          <a:pt x="1560208" y="0"/>
                        </a:cubicBezTo>
                        <a:cubicBezTo>
                          <a:pt x="1780018" y="-5409"/>
                          <a:pt x="1936696" y="-7953"/>
                          <a:pt x="2021678" y="0"/>
                        </a:cubicBezTo>
                        <a:cubicBezTo>
                          <a:pt x="2127132" y="16117"/>
                          <a:pt x="2469142" y="-55252"/>
                          <a:pt x="2614997" y="0"/>
                        </a:cubicBezTo>
                        <a:cubicBezTo>
                          <a:pt x="2764832" y="26719"/>
                          <a:pt x="2965509" y="24317"/>
                          <a:pt x="3164366" y="0"/>
                        </a:cubicBezTo>
                        <a:cubicBezTo>
                          <a:pt x="3354671" y="-52601"/>
                          <a:pt x="3561807" y="-5304"/>
                          <a:pt x="3713735" y="0"/>
                        </a:cubicBezTo>
                        <a:cubicBezTo>
                          <a:pt x="3895938" y="37122"/>
                          <a:pt x="4217422" y="-2812"/>
                          <a:pt x="4394953" y="0"/>
                        </a:cubicBezTo>
                        <a:cubicBezTo>
                          <a:pt x="4395194" y="5617"/>
                          <a:pt x="4396278" y="11025"/>
                          <a:pt x="4394953" y="14856"/>
                        </a:cubicBezTo>
                        <a:cubicBezTo>
                          <a:pt x="4177750" y="10034"/>
                          <a:pt x="4160844" y="28731"/>
                          <a:pt x="3933482" y="14856"/>
                        </a:cubicBezTo>
                        <a:cubicBezTo>
                          <a:pt x="3711833" y="12775"/>
                          <a:pt x="3618956" y="14346"/>
                          <a:pt x="3515962" y="14856"/>
                        </a:cubicBezTo>
                        <a:cubicBezTo>
                          <a:pt x="3440032" y="3055"/>
                          <a:pt x="3058977" y="470"/>
                          <a:pt x="2922643" y="14856"/>
                        </a:cubicBezTo>
                        <a:cubicBezTo>
                          <a:pt x="2766527" y="15252"/>
                          <a:pt x="2672982" y="21785"/>
                          <a:pt x="2461173" y="14856"/>
                        </a:cubicBezTo>
                        <a:cubicBezTo>
                          <a:pt x="2232693" y="2082"/>
                          <a:pt x="2141869" y="16439"/>
                          <a:pt x="1867855" y="14856"/>
                        </a:cubicBezTo>
                        <a:cubicBezTo>
                          <a:pt x="1591858" y="-4307"/>
                          <a:pt x="1456772" y="27289"/>
                          <a:pt x="1230586" y="14856"/>
                        </a:cubicBezTo>
                        <a:cubicBezTo>
                          <a:pt x="984213" y="30795"/>
                          <a:pt x="870403" y="495"/>
                          <a:pt x="725167" y="14856"/>
                        </a:cubicBezTo>
                        <a:cubicBezTo>
                          <a:pt x="585053" y="65973"/>
                          <a:pt x="180251" y="-33815"/>
                          <a:pt x="0" y="14856"/>
                        </a:cubicBezTo>
                        <a:cubicBezTo>
                          <a:pt x="-605" y="7761"/>
                          <a:pt x="-69" y="41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FF0F27-56F9-F4E8-A7B9-94DBB25E7E91}"/>
              </a:ext>
            </a:extLst>
          </p:cNvPr>
          <p:cNvSpPr>
            <a:spLocks noGrp="1"/>
          </p:cNvSpPr>
          <p:nvPr/>
        </p:nvSpPr>
        <p:spPr>
          <a:xfrm>
            <a:off x="4963026" y="2364946"/>
            <a:ext cx="3472616" cy="11891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400" kern="1200" err="1">
                <a:latin typeface="Verdana Pro"/>
                <a:ea typeface="+mn-ea"/>
                <a:cs typeface="Calibri"/>
              </a:rPr>
              <a:t>Alunos</a:t>
            </a:r>
            <a:endParaRPr lang="en-US" sz="24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Miguel Almeida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David Costa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Ricardo Bernardino</a:t>
            </a:r>
            <a:endParaRPr lang="en-US" sz="1900" kern="1200">
              <a:latin typeface="Verdana Pro"/>
              <a:cs typeface="Calibri"/>
            </a:endParaRPr>
          </a:p>
          <a:p>
            <a:endParaRPr lang="en-US">
              <a:latin typeface="Verdana Pro"/>
              <a:cs typeface="Calibri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8740A26-43FD-AE67-704C-ECE82A55A6C2}"/>
              </a:ext>
            </a:extLst>
          </p:cNvPr>
          <p:cNvSpPr>
            <a:spLocks noGrp="1"/>
          </p:cNvSpPr>
          <p:nvPr/>
        </p:nvSpPr>
        <p:spPr>
          <a:xfrm>
            <a:off x="7806447" y="2364946"/>
            <a:ext cx="3484074" cy="1186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400" kern="1200" err="1">
                <a:latin typeface="Verdana Pro"/>
                <a:ea typeface="+mn-ea"/>
                <a:cs typeface="Calibri"/>
              </a:rPr>
              <a:t>Orientadores</a:t>
            </a:r>
            <a:endParaRPr lang="en-US" sz="2400" kern="1200">
              <a:latin typeface="Verdana Pro"/>
              <a:ea typeface="+mn-ea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>
                <a:latin typeface="Verdana Pro"/>
                <a:cs typeface="Calibri"/>
              </a:rPr>
              <a:t>Pedro</a:t>
            </a:r>
            <a:r>
              <a:rPr lang="en-US" sz="1900" kern="1200">
                <a:latin typeface="Verdana Pro"/>
                <a:ea typeface="+mn-ea"/>
                <a:cs typeface="Calibri"/>
              </a:rPr>
              <a:t> </a:t>
            </a:r>
            <a:r>
              <a:rPr lang="en-US" sz="1900" kern="1200" err="1">
                <a:latin typeface="Verdana Pro"/>
                <a:ea typeface="+mn-ea"/>
                <a:cs typeface="Calibri"/>
              </a:rPr>
              <a:t>Matutino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>
                <a:latin typeface="Verdana Pro"/>
                <a:cs typeface="Calibri"/>
              </a:rPr>
              <a:t>Artur</a:t>
            </a:r>
            <a:r>
              <a:rPr lang="en-US" sz="1900" kern="1200">
                <a:latin typeface="Verdana Pro"/>
                <a:ea typeface="+mn-ea"/>
                <a:cs typeface="Calibri"/>
              </a:rPr>
              <a:t> Ferr</a:t>
            </a:r>
            <a:r>
              <a:rPr lang="en-US" sz="1900" kern="1200">
                <a:latin typeface="Verdana Pro"/>
                <a:ea typeface="Verdana"/>
                <a:cs typeface="Calibri"/>
              </a:rPr>
              <a:t>eira</a:t>
            </a:r>
            <a:endParaRPr lang="en-US" sz="1900">
              <a:latin typeface="Verdana Pro"/>
              <a:ea typeface="Verdana"/>
              <a:cs typeface="Calibri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6EA1670-576F-A98A-889B-361E75EC3097}"/>
              </a:ext>
            </a:extLst>
          </p:cNvPr>
          <p:cNvSpPr txBox="1"/>
          <p:nvPr/>
        </p:nvSpPr>
        <p:spPr>
          <a:xfrm>
            <a:off x="6791699" y="5049020"/>
            <a:ext cx="3434199" cy="7548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1432">
              <a:spcAft>
                <a:spcPts val="486"/>
              </a:spcAft>
            </a:pPr>
            <a:r>
              <a:rPr lang="en-US" sz="1944" kern="1200" err="1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Projeto</a:t>
            </a:r>
            <a:r>
              <a:rPr lang="en-US" sz="1944" kern="1200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 e </a:t>
            </a:r>
            <a:r>
              <a:rPr lang="en-US" sz="1944" kern="1200" err="1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Seminário</a:t>
            </a:r>
            <a:endParaRPr lang="en-US" sz="1944" kern="1200">
              <a:solidFill>
                <a:schemeClr val="tx1"/>
              </a:solidFill>
              <a:latin typeface="Verdana Pro"/>
              <a:ea typeface="+mn-ea"/>
              <a:cs typeface="Calibri"/>
            </a:endParaRPr>
          </a:p>
          <a:p>
            <a:pPr algn="ctr" defTabSz="481432">
              <a:spcAft>
                <a:spcPts val="486"/>
              </a:spcAft>
            </a:pPr>
            <a:r>
              <a:rPr lang="en-US" sz="1944" kern="1200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2022/2023</a:t>
            </a:r>
            <a:endParaRPr lang="en-US" sz="2400">
              <a:latin typeface="Verdana Pro"/>
              <a:cs typeface="Calibri"/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A3401E2-1249-B729-3A2F-1D0D566A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08" y="1102668"/>
            <a:ext cx="2657126" cy="1593619"/>
          </a:xfrm>
          <a:prstGeom prst="rect">
            <a:avLst/>
          </a:prstGeom>
        </p:spPr>
      </p:pic>
      <p:pic>
        <p:nvPicPr>
          <p:cNvPr id="21" name="Picture 20" descr="A picture containing text, wrench, tool, kitchen appliance&#10;&#10;Description automatically generated">
            <a:extLst>
              <a:ext uri="{FF2B5EF4-FFF2-40B4-BE49-F238E27FC236}">
                <a16:creationId xmlns:a16="http://schemas.microsoft.com/office/drawing/2014/main" id="{4F6E666C-AC58-B577-584E-BF2F639F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85" y="4679855"/>
            <a:ext cx="1357070" cy="1357070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63C5BA3-B7C5-DDE6-B15D-840D307F90D7}"/>
              </a:ext>
            </a:extLst>
          </p:cNvPr>
          <p:cNvSpPr txBox="1"/>
          <p:nvPr/>
        </p:nvSpPr>
        <p:spPr>
          <a:xfrm>
            <a:off x="5257799" y="4067175"/>
            <a:ext cx="650854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err="1">
                <a:latin typeface="Verdana Pro"/>
                <a:cs typeface="Calibri"/>
              </a:rPr>
              <a:t>Licenciatura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em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Engenharia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Informática</a:t>
            </a:r>
            <a:r>
              <a:rPr lang="en-US" sz="2400">
                <a:latin typeface="Verdana Pro"/>
                <a:cs typeface="Calibri"/>
              </a:rPr>
              <a:t> e de Computadores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D3E6B1F-09F0-B305-8FAD-18EA3824C9BD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7FD5B-9810-A1C6-AC5B-E17D32E4FEC2}"/>
              </a:ext>
            </a:extLst>
          </p:cNvPr>
          <p:cNvSpPr>
            <a:spLocks noGrp="1"/>
          </p:cNvSpPr>
          <p:nvPr/>
        </p:nvSpPr>
        <p:spPr>
          <a:xfrm>
            <a:off x="1112323" y="128096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Arquitetura</a:t>
            </a:r>
          </a:p>
        </p:txBody>
      </p:sp>
      <p:pic>
        <p:nvPicPr>
          <p:cNvPr id="6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139CBEB2-872B-832F-0DFD-BE75C7E5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5" y="416327"/>
            <a:ext cx="845677" cy="836151"/>
          </a:xfrm>
          <a:prstGeom prst="rect">
            <a:avLst/>
          </a:prstGeom>
        </p:spPr>
      </p:pic>
      <p:pic>
        <p:nvPicPr>
          <p:cNvPr id="8" name="Picture 8" descr="A logo of a stack of squares&#10;&#10;Description automatically generated">
            <a:extLst>
              <a:ext uri="{FF2B5EF4-FFF2-40B4-BE49-F238E27FC236}">
                <a16:creationId xmlns:a16="http://schemas.microsoft.com/office/drawing/2014/main" id="{A9533590-84D7-E890-6356-9EFA0035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27" y="-526961"/>
            <a:ext cx="2743200" cy="2743200"/>
          </a:xfrm>
          <a:prstGeom prst="rect">
            <a:avLst/>
          </a:prstGeom>
        </p:spPr>
      </p:pic>
      <p:pic>
        <p:nvPicPr>
          <p:cNvPr id="15" name="Picture 1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8EEF65D-3D08-0A76-B188-4F758AC1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63730" y="529228"/>
            <a:ext cx="630821" cy="64046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17BB077-0855-C80B-7F9E-D432CA62C879}"/>
              </a:ext>
            </a:extLst>
          </p:cNvPr>
          <p:cNvSpPr>
            <a:spLocks noGrp="1"/>
          </p:cNvSpPr>
          <p:nvPr/>
        </p:nvSpPr>
        <p:spPr>
          <a:xfrm>
            <a:off x="5605463" y="601380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Full-Stack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6199A0-0161-0C5B-0F06-0BFF77EB2C73}"/>
              </a:ext>
            </a:extLst>
          </p:cNvPr>
          <p:cNvSpPr>
            <a:spLocks noGrp="1"/>
          </p:cNvSpPr>
          <p:nvPr/>
        </p:nvSpPr>
        <p:spPr>
          <a:xfrm rot="20280000">
            <a:off x="7910753" y="861810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Base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D0C16F0-15EB-1C3D-0DE5-2026FAEBA85A}"/>
              </a:ext>
            </a:extLst>
          </p:cNvPr>
          <p:cNvSpPr>
            <a:spLocks noGrp="1"/>
          </p:cNvSpPr>
          <p:nvPr/>
        </p:nvSpPr>
        <p:spPr>
          <a:xfrm rot="1320000">
            <a:off x="7370602" y="1083657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Data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6A8140A-6E04-7950-5241-CC337C88E11D}"/>
              </a:ext>
            </a:extLst>
          </p:cNvPr>
          <p:cNvSpPr>
            <a:spLocks noGrp="1"/>
          </p:cNvSpPr>
          <p:nvPr/>
        </p:nvSpPr>
        <p:spPr>
          <a:xfrm rot="1320000">
            <a:off x="7332019" y="832872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Back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1F8390F-CFF6-6372-4DFB-52654D3F5FCD}"/>
              </a:ext>
            </a:extLst>
          </p:cNvPr>
          <p:cNvSpPr>
            <a:spLocks noGrp="1"/>
          </p:cNvSpPr>
          <p:nvPr/>
        </p:nvSpPr>
        <p:spPr>
          <a:xfrm rot="20280000">
            <a:off x="7881816" y="649607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End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12E4394-9C0A-DAB0-1D84-9D1A8BBA0257}"/>
              </a:ext>
            </a:extLst>
          </p:cNvPr>
          <p:cNvSpPr>
            <a:spLocks noGrp="1"/>
          </p:cNvSpPr>
          <p:nvPr/>
        </p:nvSpPr>
        <p:spPr>
          <a:xfrm rot="1320000">
            <a:off x="7264499" y="591732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ea typeface="+mj-lt"/>
                <a:cs typeface="+mj-lt"/>
              </a:rPr>
              <a:t>Front</a:t>
            </a:r>
            <a:endParaRPr lang="en-US">
              <a:latin typeface="Verdana Pro"/>
              <a:ea typeface="+mj-lt"/>
              <a:cs typeface="+mj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AAC5EAB-A079-7385-7B0F-7092CF863859}"/>
              </a:ext>
            </a:extLst>
          </p:cNvPr>
          <p:cNvSpPr>
            <a:spLocks noGrp="1"/>
          </p:cNvSpPr>
          <p:nvPr/>
        </p:nvSpPr>
        <p:spPr>
          <a:xfrm rot="20280000">
            <a:off x="7881815" y="398822"/>
            <a:ext cx="1050131" cy="50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>
                <a:latin typeface="Verdana Pro"/>
                <a:cs typeface="Calibri Light"/>
              </a:rPr>
              <a:t>End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EF30-905F-2032-7CF7-A2E15155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59DAF83-226C-AF2E-782E-8DFEBC22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pic>
        <p:nvPicPr>
          <p:cNvPr id="2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E820BDB-201C-3F17-D19E-EB5ABCACE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293" y="1453919"/>
            <a:ext cx="9045144" cy="4537108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33AABFD-4537-ADFA-4C97-BC02C891BA01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6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57348F75-3043-E4A6-FE38-5909D90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5" y="298152"/>
            <a:ext cx="10827682" cy="601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A3E86-AE6C-2E54-AA7E-18A667ED089C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cs typeface="Calibri Light"/>
              </a:rPr>
              <a:t>Base de Dados</a:t>
            </a:r>
            <a:endParaRPr lang="en-US" sz="2800" b="1">
              <a:latin typeface="Verdana Pro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D0C2A-A7A3-F23F-3F25-3E22A15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BAA748A-B37B-5C5A-5C75-EE455A0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06A307-BF98-3614-B92D-4BB7CDF6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2B070108-678F-BF01-EDDD-18BE193BDDAD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5E92D-1FC7-A0D8-4A8B-159B9FD0B879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 Pro"/>
                <a:cs typeface="Calibri Light"/>
              </a:rPr>
              <a:t>Utilizadores</a:t>
            </a:r>
            <a:r>
              <a:rPr lang="en-US" sz="2800" b="1">
                <a:latin typeface="Verdana Pro"/>
                <a:cs typeface="Calibri Light"/>
              </a:rPr>
              <a:t> e </a:t>
            </a:r>
            <a:r>
              <a:rPr lang="en-US" sz="2800" b="1" err="1">
                <a:latin typeface="Verdana Pro"/>
                <a:cs typeface="Calibri Light"/>
              </a:rPr>
              <a:t>Papéis</a:t>
            </a:r>
            <a:endParaRPr lang="en-US" sz="2800" b="1" err="1">
              <a:latin typeface="Verdana Pro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FC3A2-7E1D-D3D3-C4AF-B6E079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pic>
        <p:nvPicPr>
          <p:cNvPr id="3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A32BFA-C4A3-6E02-29CA-876281EF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12" y="898457"/>
            <a:ext cx="8028031" cy="5317938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83C772-386B-0E65-7778-7C3F55B9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2CFB6FF-1D32-A753-FC5D-94DD0FD3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D4ED6-4BE5-DED0-2003-E4590284FC78}"/>
              </a:ext>
            </a:extLst>
          </p:cNvPr>
          <p:cNvSpPr/>
          <p:nvPr/>
        </p:nvSpPr>
        <p:spPr>
          <a:xfrm>
            <a:off x="1853513" y="4260506"/>
            <a:ext cx="8649729" cy="2028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DC6DD9A2-EAA3-A305-0413-ECADE03DA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51" y="4887097"/>
            <a:ext cx="914400" cy="9144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4C6AD9A-F27D-A4B8-A109-9CDD9C7E6FC0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57348F75-3043-E4A6-FE38-5909D90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5" y="298152"/>
            <a:ext cx="10827682" cy="601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A3E86-AE6C-2E54-AA7E-18A667ED089C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ea typeface="+mj-lt"/>
                <a:cs typeface="+mj-lt"/>
              </a:rPr>
              <a:t>Base de Dados</a:t>
            </a:r>
            <a:endParaRPr lang="en-US" sz="2800" b="1">
              <a:latin typeface="Verdana Pro"/>
              <a:cs typeface="Calibri Light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D0C2A-A7A3-F23F-3F25-3E22A15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BAA748A-B37B-5C5A-5C75-EE455A0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06A307-BF98-3614-B92D-4BB7CDF6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0ADE22-9F75-2916-46F1-07F13D3D58D6}"/>
              </a:ext>
            </a:extLst>
          </p:cNvPr>
          <p:cNvSpPr/>
          <p:nvPr/>
        </p:nvSpPr>
        <p:spPr>
          <a:xfrm>
            <a:off x="4469026" y="244560"/>
            <a:ext cx="6497594" cy="128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10" descr="Arrow Right with solid fill">
            <a:extLst>
              <a:ext uri="{FF2B5EF4-FFF2-40B4-BE49-F238E27FC236}">
                <a16:creationId xmlns:a16="http://schemas.microsoft.com/office/drawing/2014/main" id="{2444CCEC-B251-C4B8-D716-A6D72EF44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1055178" y="438665"/>
            <a:ext cx="914400" cy="9144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3847D8E-01C6-C696-4AE8-BA895EEC6D89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7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A32BFA-C4A3-6E02-29CA-876281EF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12" y="641025"/>
            <a:ext cx="8028031" cy="53179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D5E92D-1FC7-A0D8-4A8B-159B9FD0B879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cs typeface="Calibri Light"/>
              </a:rPr>
              <a:t>Templates</a:t>
            </a:r>
            <a:endParaRPr lang="en-US" sz="2800" b="1">
              <a:latin typeface="Verdana Pro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FC3A2-7E1D-D3D3-C4AF-B6E079F4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83C772-386B-0E65-7778-7C3F55B9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2CFB6FF-1D32-A753-FC5D-94DD0FD3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D4ED6-4BE5-DED0-2003-E4590284FC78}"/>
              </a:ext>
            </a:extLst>
          </p:cNvPr>
          <p:cNvSpPr/>
          <p:nvPr/>
        </p:nvSpPr>
        <p:spPr>
          <a:xfrm>
            <a:off x="3150972" y="2406991"/>
            <a:ext cx="7105135" cy="37482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96EEDF92-B27D-9A57-800F-8A450E09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562" y="3758695"/>
            <a:ext cx="982363" cy="1039665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90D72593-E975-B937-FE7F-3E8E2F4F9A0B}"/>
              </a:ext>
            </a:extLst>
          </p:cNvPr>
          <p:cNvSpPr/>
          <p:nvPr/>
        </p:nvSpPr>
        <p:spPr>
          <a:xfrm>
            <a:off x="10320466" y="2404420"/>
            <a:ext cx="648729" cy="3758512"/>
          </a:xfrm>
          <a:prstGeom prst="righ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2310159B-C6DF-AD1B-487E-5002F3B8D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744" y="3064475"/>
            <a:ext cx="718752" cy="73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19F1D-351A-6613-3373-C0FB0CA4E1F7}"/>
              </a:ext>
            </a:extLst>
          </p:cNvPr>
          <p:cNvSpPr txBox="1"/>
          <p:nvPr/>
        </p:nvSpPr>
        <p:spPr>
          <a:xfrm>
            <a:off x="141587" y="32410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>
                <a:latin typeface="Verdana Pro"/>
                <a:ea typeface="Calibri"/>
                <a:cs typeface="Calibri"/>
              </a:rPr>
              <a:t>Etapas</a:t>
            </a:r>
            <a:endParaRPr lang="en-US" b="1" err="1">
              <a:latin typeface="Verdana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00F13-34FA-595C-90C7-47EE67E07087}"/>
              </a:ext>
            </a:extLst>
          </p:cNvPr>
          <p:cNvSpPr txBox="1"/>
          <p:nvPr/>
        </p:nvSpPr>
        <p:spPr>
          <a:xfrm>
            <a:off x="-2575" y="42296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 Pro"/>
                <a:ea typeface="Calibri"/>
                <a:cs typeface="Calibri"/>
              </a:rPr>
              <a:t>Responsáveis</a:t>
            </a:r>
            <a:endParaRPr lang="en-US" b="1" err="1">
              <a:latin typeface="Verdana Pro"/>
            </a:endParaRPr>
          </a:p>
        </p:txBody>
      </p:sp>
      <p:pic>
        <p:nvPicPr>
          <p:cNvPr id="15" name="Graphic 10" descr="Arrow Right with solid fill">
            <a:extLst>
              <a:ext uri="{FF2B5EF4-FFF2-40B4-BE49-F238E27FC236}">
                <a16:creationId xmlns:a16="http://schemas.microsoft.com/office/drawing/2014/main" id="{115BF7FE-5F5D-950A-6698-A47585FBA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00000">
            <a:off x="1324231" y="4434015"/>
            <a:ext cx="718752" cy="739346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884FBAB-9635-ACA7-82F4-27B77941051E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0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57348F75-3043-E4A6-FE38-5909D90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5" y="298152"/>
            <a:ext cx="10827682" cy="601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A3E86-AE6C-2E54-AA7E-18A667ED089C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cs typeface="Calibri Light"/>
              </a:rPr>
              <a:t>Base de Dados</a:t>
            </a:r>
            <a:endParaRPr lang="en-US" sz="2800" b="1">
              <a:latin typeface="Verdana Pro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D0C2A-A7A3-F23F-3F25-3E22A15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BAA748A-B37B-5C5A-5C75-EE455A0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06A307-BF98-3614-B92D-4BB7CDF6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0ADE22-9F75-2916-46F1-07F13D3D58D6}"/>
              </a:ext>
            </a:extLst>
          </p:cNvPr>
          <p:cNvSpPr/>
          <p:nvPr/>
        </p:nvSpPr>
        <p:spPr>
          <a:xfrm>
            <a:off x="3501080" y="1933316"/>
            <a:ext cx="2028568" cy="14931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10" descr="Arrow Right with solid fill">
            <a:extLst>
              <a:ext uri="{FF2B5EF4-FFF2-40B4-BE49-F238E27FC236}">
                <a16:creationId xmlns:a16="http://schemas.microsoft.com/office/drawing/2014/main" id="{2444CCEC-B251-C4B8-D716-A6D72EF44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80000">
            <a:off x="2590799" y="1437503"/>
            <a:ext cx="914400" cy="91440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9D71F9C-255F-A49E-2330-BE31148736FF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5E92D-1FC7-A0D8-4A8B-159B9FD0B879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 Pro"/>
                <a:cs typeface="Calibri Light"/>
              </a:rPr>
              <a:t>Criar</a:t>
            </a:r>
            <a:r>
              <a:rPr lang="en-US" sz="2800" b="1">
                <a:latin typeface="Verdana Pro"/>
                <a:cs typeface="Calibri Light"/>
              </a:rPr>
              <a:t> </a:t>
            </a:r>
            <a:r>
              <a:rPr lang="en-US" sz="2800" b="1" err="1">
                <a:latin typeface="Verdana Pro"/>
                <a:cs typeface="Calibri Light"/>
              </a:rPr>
              <a:t>processo</a:t>
            </a:r>
            <a:endParaRPr lang="en-US" sz="2800" b="1" err="1">
              <a:latin typeface="Verdana Pro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FC3A2-7E1D-D3D3-C4AF-B6E079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pic>
        <p:nvPicPr>
          <p:cNvPr id="3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A32BFA-C4A3-6E02-29CA-876281EF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12" y="949943"/>
            <a:ext cx="8028031" cy="5317938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83C772-386B-0E65-7778-7C3F55B9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2CFB6FF-1D32-A753-FC5D-94DD0FD3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D4ED6-4BE5-DED0-2003-E4590284FC78}"/>
              </a:ext>
            </a:extLst>
          </p:cNvPr>
          <p:cNvSpPr/>
          <p:nvPr/>
        </p:nvSpPr>
        <p:spPr>
          <a:xfrm>
            <a:off x="5035377" y="893290"/>
            <a:ext cx="3367217" cy="13592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DC6DD9A2-EAA3-A305-0413-ECADE03DA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583827" y="1077097"/>
            <a:ext cx="914400" cy="914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35B27C-2CFA-8183-A8A8-35CED04B0FE8}"/>
              </a:ext>
            </a:extLst>
          </p:cNvPr>
          <p:cNvSpPr/>
          <p:nvPr/>
        </p:nvSpPr>
        <p:spPr>
          <a:xfrm>
            <a:off x="1843214" y="2695317"/>
            <a:ext cx="1256272" cy="3830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10" descr="Arrow Right with solid fill">
            <a:extLst>
              <a:ext uri="{FF2B5EF4-FFF2-40B4-BE49-F238E27FC236}">
                <a16:creationId xmlns:a16="http://schemas.microsoft.com/office/drawing/2014/main" id="{B24FB144-B2CA-47BF-F763-5DF16A512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94" y="3980935"/>
            <a:ext cx="914400" cy="914400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8147FD4-7D8F-4B80-A0B2-531C36AEEDD8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57348F75-3043-E4A6-FE38-5909D90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5" y="298152"/>
            <a:ext cx="10827682" cy="601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A3E86-AE6C-2E54-AA7E-18A667ED089C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cs typeface="Calibri Light"/>
              </a:rPr>
              <a:t>Base de Dados</a:t>
            </a:r>
            <a:endParaRPr lang="en-US" sz="2800" b="1">
              <a:latin typeface="Verdana Pro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D0C2A-A7A3-F23F-3F25-3E22A15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BAA748A-B37B-5C5A-5C75-EE455A0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06A307-BF98-3614-B92D-4BB7CDF6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0ADE22-9F75-2916-46F1-07F13D3D58D6}"/>
              </a:ext>
            </a:extLst>
          </p:cNvPr>
          <p:cNvSpPr/>
          <p:nvPr/>
        </p:nvSpPr>
        <p:spPr>
          <a:xfrm>
            <a:off x="4314567" y="2633533"/>
            <a:ext cx="3315730" cy="36864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10" descr="Arrow Right with solid fill">
            <a:extLst>
              <a:ext uri="{FF2B5EF4-FFF2-40B4-BE49-F238E27FC236}">
                <a16:creationId xmlns:a16="http://schemas.microsoft.com/office/drawing/2014/main" id="{2444CCEC-B251-C4B8-D716-A6D72EF44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780000">
            <a:off x="3135398" y="5144398"/>
            <a:ext cx="914400" cy="9041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80E946-71F4-9946-FB74-0FC6254835AE}"/>
              </a:ext>
            </a:extLst>
          </p:cNvPr>
          <p:cNvSpPr/>
          <p:nvPr/>
        </p:nvSpPr>
        <p:spPr>
          <a:xfrm>
            <a:off x="7990702" y="2499666"/>
            <a:ext cx="3048000" cy="14519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0" descr="Arrow Right with solid fill">
            <a:extLst>
              <a:ext uri="{FF2B5EF4-FFF2-40B4-BE49-F238E27FC236}">
                <a16:creationId xmlns:a16="http://schemas.microsoft.com/office/drawing/2014/main" id="{124E6321-EE94-4D15-17E1-5175EBE67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520000">
            <a:off x="11012830" y="1797776"/>
            <a:ext cx="914400" cy="904103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76E9E8B-AB51-52D7-FA08-ABF3F51E6130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7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5E92D-1FC7-A0D8-4A8B-159B9FD0B879}"/>
              </a:ext>
            </a:extLst>
          </p:cNvPr>
          <p:cNvSpPr>
            <a:spLocks noGrp="1"/>
          </p:cNvSpPr>
          <p:nvPr/>
        </p:nvSpPr>
        <p:spPr>
          <a:xfrm>
            <a:off x="1006729" y="-876982"/>
            <a:ext cx="8803837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 Pro"/>
                <a:cs typeface="Calibri Light"/>
              </a:rPr>
              <a:t>Assinaturas</a:t>
            </a:r>
            <a:r>
              <a:rPr lang="en-US" sz="2800" b="1">
                <a:latin typeface="Verdana Pro"/>
                <a:cs typeface="Calibri Light"/>
              </a:rPr>
              <a:t>, </a:t>
            </a:r>
            <a:r>
              <a:rPr lang="en-US" sz="2800" b="1" err="1">
                <a:latin typeface="Verdana Pro"/>
                <a:cs typeface="Calibri Light"/>
              </a:rPr>
              <a:t>Notificações</a:t>
            </a:r>
            <a:r>
              <a:rPr lang="en-US" sz="2800" b="1">
                <a:latin typeface="Verdana Pro"/>
                <a:cs typeface="Calibri Light"/>
              </a:rPr>
              <a:t> e </a:t>
            </a:r>
            <a:r>
              <a:rPr lang="en-US" sz="2800" b="1" err="1">
                <a:latin typeface="Verdana Pro"/>
                <a:cs typeface="Calibri Light"/>
              </a:rPr>
              <a:t>comentários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FC3A2-7E1D-D3D3-C4AF-B6E079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pic>
        <p:nvPicPr>
          <p:cNvPr id="3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A32BFA-C4A3-6E02-29CA-876281EF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12" y="949943"/>
            <a:ext cx="8028031" cy="5317938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83C772-386B-0E65-7778-7C3F55B9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2CFB6FF-1D32-A753-FC5D-94DD0FD3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35B27C-2CFA-8183-A8A8-35CED04B0FE8}"/>
              </a:ext>
            </a:extLst>
          </p:cNvPr>
          <p:cNvSpPr/>
          <p:nvPr/>
        </p:nvSpPr>
        <p:spPr>
          <a:xfrm>
            <a:off x="1946186" y="3766236"/>
            <a:ext cx="7928921" cy="4942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8147FD4-7D8F-4B80-A0B2-531C36AEEDD8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B013A6F-44EE-5BE3-D07D-A2FEF11BEB0D}"/>
              </a:ext>
            </a:extLst>
          </p:cNvPr>
          <p:cNvSpPr/>
          <p:nvPr/>
        </p:nvSpPr>
        <p:spPr>
          <a:xfrm>
            <a:off x="9427176" y="3562865"/>
            <a:ext cx="1709350" cy="906162"/>
          </a:xfrm>
          <a:prstGeom prst="wedgeEllipseCallou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E2A29-1BB5-2D54-F7F1-B125370EF661}"/>
              </a:ext>
            </a:extLst>
          </p:cNvPr>
          <p:cNvSpPr txBox="1"/>
          <p:nvPr/>
        </p:nvSpPr>
        <p:spPr>
          <a:xfrm>
            <a:off x="9429749" y="3835742"/>
            <a:ext cx="1802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solidFill>
                  <a:srgbClr val="FF0000"/>
                </a:solidFill>
                <a:latin typeface="Verdana Pro"/>
                <a:cs typeface="Calibri"/>
              </a:rPr>
              <a:t>Comentários</a:t>
            </a:r>
            <a:r>
              <a:rPr lang="en-US">
                <a:solidFill>
                  <a:srgbClr val="FF0000"/>
                </a:solidFill>
                <a:latin typeface="Verdana Pro"/>
                <a:cs typeface="Calibri"/>
              </a:rPr>
              <a:t>!</a:t>
            </a:r>
            <a:endParaRPr lang="en-US">
              <a:solidFill>
                <a:srgbClr val="FF0000"/>
              </a:solidFill>
              <a:latin typeface="Verdana Pro"/>
            </a:endParaRPr>
          </a:p>
        </p:txBody>
      </p:sp>
      <p:pic>
        <p:nvPicPr>
          <p:cNvPr id="15" name="Graphic 15" descr="Ringer with solid fill">
            <a:extLst>
              <a:ext uri="{FF2B5EF4-FFF2-40B4-BE49-F238E27FC236}">
                <a16:creationId xmlns:a16="http://schemas.microsoft.com/office/drawing/2014/main" id="{C2773CF5-F7CC-5EB4-86F7-9448F4D62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9152" y="3960340"/>
            <a:ext cx="492212" cy="492212"/>
          </a:xfrm>
          <a:prstGeom prst="rect">
            <a:avLst/>
          </a:prstGeom>
        </p:spPr>
      </p:pic>
      <p:pic>
        <p:nvPicPr>
          <p:cNvPr id="16" name="Graphic 15" descr="Ringer with solid fill">
            <a:extLst>
              <a:ext uri="{FF2B5EF4-FFF2-40B4-BE49-F238E27FC236}">
                <a16:creationId xmlns:a16="http://schemas.microsoft.com/office/drawing/2014/main" id="{3C1558D3-D311-481D-A545-79BE91AA3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9882" y="3960340"/>
            <a:ext cx="492212" cy="492212"/>
          </a:xfrm>
          <a:prstGeom prst="rect">
            <a:avLst/>
          </a:prstGeom>
        </p:spPr>
      </p:pic>
      <p:pic>
        <p:nvPicPr>
          <p:cNvPr id="17" name="Graphic 15" descr="Ringer with solid fill">
            <a:extLst>
              <a:ext uri="{FF2B5EF4-FFF2-40B4-BE49-F238E27FC236}">
                <a16:creationId xmlns:a16="http://schemas.microsoft.com/office/drawing/2014/main" id="{3F058FDD-D90E-4FED-A20A-3DAD31C29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638" y="3960340"/>
            <a:ext cx="492212" cy="492212"/>
          </a:xfrm>
          <a:prstGeom prst="rect">
            <a:avLst/>
          </a:prstGeom>
        </p:spPr>
      </p:pic>
      <p:pic>
        <p:nvPicPr>
          <p:cNvPr id="18" name="Graphic 15" descr="Ringer with solid fill">
            <a:extLst>
              <a:ext uri="{FF2B5EF4-FFF2-40B4-BE49-F238E27FC236}">
                <a16:creationId xmlns:a16="http://schemas.microsoft.com/office/drawing/2014/main" id="{9B5B85C1-37A2-C01B-8DD6-148879ADA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8070" y="3960340"/>
            <a:ext cx="492212" cy="492212"/>
          </a:xfrm>
          <a:prstGeom prst="rect">
            <a:avLst/>
          </a:prstGeom>
        </p:spPr>
      </p:pic>
      <p:pic>
        <p:nvPicPr>
          <p:cNvPr id="20" name="Graphic 10" descr="Arrow Right with solid fill">
            <a:extLst>
              <a:ext uri="{FF2B5EF4-FFF2-40B4-BE49-F238E27FC236}">
                <a16:creationId xmlns:a16="http://schemas.microsoft.com/office/drawing/2014/main" id="{DDE84BBF-703A-A5C0-6BF5-7A202FB10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070" y="3558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57348F75-3043-E4A6-FE38-5909D90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5" y="298152"/>
            <a:ext cx="10827682" cy="601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A3E86-AE6C-2E54-AA7E-18A667ED089C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cs typeface="Calibri Light"/>
              </a:rPr>
              <a:t>Base de Dados</a:t>
            </a:r>
            <a:endParaRPr lang="en-US" sz="2800" b="1">
              <a:latin typeface="Verdana Pro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D0C2A-A7A3-F23F-3F25-3E22A15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BAA748A-B37B-5C5A-5C75-EE455A0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06A307-BF98-3614-B92D-4BB7CDF6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9A1618-99C4-5B23-8735-A596F3B5DF4B}"/>
              </a:ext>
            </a:extLst>
          </p:cNvPr>
          <p:cNvSpPr/>
          <p:nvPr/>
        </p:nvSpPr>
        <p:spPr>
          <a:xfrm>
            <a:off x="720809" y="2448182"/>
            <a:ext cx="2883245" cy="17196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E0F79A-E3EC-672C-23FC-1B8A9B80D157}"/>
              </a:ext>
            </a:extLst>
          </p:cNvPr>
          <p:cNvSpPr/>
          <p:nvPr/>
        </p:nvSpPr>
        <p:spPr>
          <a:xfrm>
            <a:off x="8907160" y="4414965"/>
            <a:ext cx="2419867" cy="13180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BC2F5E8-8C9E-FEE6-3685-4D1B3C167AFA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Graphic 10" descr="Arrow Right with solid fill">
            <a:extLst>
              <a:ext uri="{FF2B5EF4-FFF2-40B4-BE49-F238E27FC236}">
                <a16:creationId xmlns:a16="http://schemas.microsoft.com/office/drawing/2014/main" id="{B3182021-667A-8ADC-5B02-7C6F38B54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20000">
            <a:off x="7903047" y="5360641"/>
            <a:ext cx="914400" cy="904103"/>
          </a:xfrm>
          <a:prstGeom prst="rect">
            <a:avLst/>
          </a:prstGeom>
        </p:spPr>
      </p:pic>
      <p:pic>
        <p:nvPicPr>
          <p:cNvPr id="15" name="Graphic 10" descr="Arrow Right with solid fill">
            <a:extLst>
              <a:ext uri="{FF2B5EF4-FFF2-40B4-BE49-F238E27FC236}">
                <a16:creationId xmlns:a16="http://schemas.microsoft.com/office/drawing/2014/main" id="{7E549CAF-AA2D-9148-E117-D6396198A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80000">
            <a:off x="787614" y="1478560"/>
            <a:ext cx="914400" cy="9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8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B5C946-8A0D-9472-787F-9B32F41526B9}"/>
              </a:ext>
            </a:extLst>
          </p:cNvPr>
          <p:cNvSpPr>
            <a:spLocks noGrp="1"/>
          </p:cNvSpPr>
          <p:nvPr/>
        </p:nvSpPr>
        <p:spPr>
          <a:xfrm>
            <a:off x="1117421" y="109046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Verdana Pro"/>
                <a:cs typeface="Calibri Light"/>
              </a:rPr>
              <a:t>Agenda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2E2C76-A21D-75E6-DE5C-504A1658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806E03E-F119-136B-C7B2-10F89335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C2899CF-DFE2-87F2-F37F-C51EE04F233A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13" descr="A purple and white calendar&#10;&#10;Description automatically generated">
            <a:extLst>
              <a:ext uri="{FF2B5EF4-FFF2-40B4-BE49-F238E27FC236}">
                <a16:creationId xmlns:a16="http://schemas.microsoft.com/office/drawing/2014/main" id="{275F093B-3919-B3CE-23C0-EA08766F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7" y="275820"/>
            <a:ext cx="886498" cy="929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7561D9-39A6-6D9C-70B9-AA509BDAC6A6}"/>
              </a:ext>
            </a:extLst>
          </p:cNvPr>
          <p:cNvSpPr txBox="1"/>
          <p:nvPr/>
        </p:nvSpPr>
        <p:spPr>
          <a:xfrm>
            <a:off x="788831" y="1314718"/>
            <a:ext cx="1059823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Wingdings"/>
              <a:buChar char="§"/>
            </a:pPr>
            <a:r>
              <a:rPr lang="en-US" sz="2800" err="1">
                <a:cs typeface="Calibri"/>
              </a:rPr>
              <a:t>Motivação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Objetivos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Problema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atual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Solução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proposta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Arquitetura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>
                <a:cs typeface="Calibri"/>
              </a:rPr>
              <a:t>Base de dados</a:t>
            </a:r>
          </a:p>
          <a:p>
            <a:pPr marL="457200" indent="-457200">
              <a:buFont typeface="Wingdings"/>
              <a:buChar char="§"/>
            </a:pPr>
            <a:r>
              <a:rPr lang="en-US" sz="2800">
                <a:cs typeface="Calibri"/>
              </a:rPr>
              <a:t>Web API</a:t>
            </a:r>
          </a:p>
          <a:p>
            <a:pPr marL="457200" indent="-457200">
              <a:buFont typeface="Wingdings"/>
              <a:buChar char="§"/>
            </a:pPr>
            <a:r>
              <a:rPr lang="en-US" sz="2800">
                <a:cs typeface="Calibri"/>
              </a:rPr>
              <a:t>Front-End</a:t>
            </a: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Demonstração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Conclusão</a:t>
            </a:r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err="1">
                <a:cs typeface="Calibri"/>
              </a:rPr>
              <a:t>Trabalho</a:t>
            </a:r>
            <a:r>
              <a:rPr lang="en-US" sz="2800">
                <a:cs typeface="Calibri"/>
              </a:rPr>
              <a:t> Futuro</a:t>
            </a:r>
          </a:p>
        </p:txBody>
      </p:sp>
    </p:spTree>
    <p:extLst>
      <p:ext uri="{BB962C8B-B14F-4D97-AF65-F5344CB8AC3E}">
        <p14:creationId xmlns:p14="http://schemas.microsoft.com/office/powerpoint/2010/main" val="156278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5E92D-1FC7-A0D8-4A8B-159B9FD0B879}"/>
              </a:ext>
            </a:extLst>
          </p:cNvPr>
          <p:cNvSpPr>
            <a:spLocks noGrp="1"/>
          </p:cNvSpPr>
          <p:nvPr/>
        </p:nvSpPr>
        <p:spPr>
          <a:xfrm>
            <a:off x="1027323" y="-876982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Verdana Pro"/>
                <a:ea typeface="calibri light"/>
                <a:cs typeface="Calibri Light"/>
              </a:rPr>
              <a:t>Base de Dados</a:t>
            </a:r>
            <a:endParaRPr lang="en-US" sz="2800" b="1">
              <a:latin typeface="Verdana Pro"/>
              <a:ea typeface="calibri light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6FC3A2-7E1D-D3D3-C4AF-B6E079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1" y="340945"/>
            <a:ext cx="703985" cy="70398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C89E9B5-7790-4CD5-2ABB-70607AB0F37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38" y="1806691"/>
            <a:ext cx="1134298" cy="1185828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69300C36-2007-AC8C-2A98-101EDD889BBE}"/>
              </a:ext>
            </a:extLst>
          </p:cNvPr>
          <p:cNvSpPr txBox="1"/>
          <p:nvPr/>
        </p:nvSpPr>
        <p:spPr>
          <a:xfrm>
            <a:off x="2094743" y="2119380"/>
            <a:ext cx="713062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Verdana Pro"/>
                <a:cs typeface="Calibri"/>
              </a:rPr>
              <a:t>Base de dados </a:t>
            </a:r>
            <a:r>
              <a:rPr lang="en-US" sz="2400" err="1">
                <a:latin typeface="Verdana Pro"/>
                <a:cs typeface="Calibri"/>
              </a:rPr>
              <a:t>relacional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em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PostgresSQL</a:t>
            </a:r>
            <a:r>
              <a:rPr lang="en-US" sz="2400">
                <a:latin typeface="Verdana Pro"/>
                <a:cs typeface="Calibri"/>
              </a:rPr>
              <a:t>.</a:t>
            </a:r>
            <a:endParaRPr lang="en-US" sz="2400" err="1">
              <a:ea typeface="Calibri" panose="020F0502020204030204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A5D0-F078-7C40-B98D-E3D75B198509}"/>
              </a:ext>
            </a:extLst>
          </p:cNvPr>
          <p:cNvSpPr txBox="1"/>
          <p:nvPr/>
        </p:nvSpPr>
        <p:spPr>
          <a:xfrm>
            <a:off x="2046587" y="3949012"/>
            <a:ext cx="1033230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latin typeface="Verdana Pro"/>
                <a:cs typeface="Calibri"/>
              </a:rPr>
              <a:t>Os</a:t>
            </a:r>
            <a:r>
              <a:rPr lang="en-US" sz="2400">
                <a:latin typeface="Verdana Pro"/>
                <a:cs typeface="Calibri"/>
              </a:rPr>
              <a:t> </a:t>
            </a:r>
            <a:r>
              <a:rPr lang="en-US" sz="2400" err="1">
                <a:latin typeface="Verdana Pro"/>
                <a:cs typeface="Calibri"/>
              </a:rPr>
              <a:t>documentos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submetidos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são</a:t>
            </a:r>
            <a:r>
              <a:rPr lang="en-US" sz="2400">
                <a:latin typeface="Verdana Pro"/>
                <a:cs typeface="Calibri"/>
              </a:rPr>
              <a:t> </a:t>
            </a:r>
            <a:r>
              <a:rPr lang="en-US" sz="2400" err="1">
                <a:latin typeface="Verdana Pro"/>
                <a:cs typeface="Calibri"/>
              </a:rPr>
              <a:t>guardados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em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FileSystem</a:t>
            </a:r>
            <a:r>
              <a:rPr lang="en-US" sz="2400">
                <a:latin typeface="Verdana Pro"/>
                <a:cs typeface="Calibri"/>
              </a:rPr>
              <a:t>.</a:t>
            </a:r>
          </a:p>
          <a:p>
            <a:endParaRPr lang="en-US" sz="2400">
              <a:latin typeface="Verdana Pro"/>
              <a:cs typeface="Calibri"/>
            </a:endParaRPr>
          </a:p>
          <a:p>
            <a:r>
              <a:rPr lang="en-US" sz="2400" err="1">
                <a:latin typeface="Verdana Pro"/>
                <a:cs typeface="Calibri"/>
              </a:rPr>
              <a:t>Os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detalhes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desses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documentos</a:t>
            </a:r>
            <a:r>
              <a:rPr lang="en-US" sz="2400">
                <a:latin typeface="Verdana Pro"/>
                <a:cs typeface="Calibri"/>
              </a:rPr>
              <a:t> </a:t>
            </a:r>
            <a:r>
              <a:rPr lang="en-US" sz="2400" err="1">
                <a:latin typeface="Verdana Pro"/>
                <a:cs typeface="Calibri"/>
              </a:rPr>
              <a:t>ficam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guardados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na</a:t>
            </a:r>
            <a:r>
              <a:rPr lang="en-US" sz="2400">
                <a:latin typeface="Verdana Pro"/>
                <a:cs typeface="Calibri"/>
              </a:rPr>
              <a:t> base de dados </a:t>
            </a:r>
            <a:r>
              <a:rPr lang="en-US" sz="2400" err="1">
                <a:latin typeface="Verdana Pro"/>
                <a:cs typeface="Calibri"/>
              </a:rPr>
              <a:t>relacional</a:t>
            </a:r>
            <a:r>
              <a:rPr lang="en-US" sz="2400">
                <a:latin typeface="Verdana Pro"/>
                <a:cs typeface="Calibri"/>
              </a:rPr>
              <a:t>.</a:t>
            </a:r>
          </a:p>
        </p:txBody>
      </p:sp>
      <p:pic>
        <p:nvPicPr>
          <p:cNvPr id="3" name="Picture 3" descr="A yellow and blue folder with a black background&#10;&#10;Description automatically generated">
            <a:extLst>
              <a:ext uri="{FF2B5EF4-FFF2-40B4-BE49-F238E27FC236}">
                <a16:creationId xmlns:a16="http://schemas.microsoft.com/office/drawing/2014/main" id="{AA629F10-8D9C-4475-627E-F843BDBFD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0" y="3669698"/>
            <a:ext cx="1042603" cy="1011711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F8B3E96-3DD4-F093-48D4-11DBDD76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AC0BD6D-EA7D-D1BD-117E-6BB4C22A5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51F5CEEE-8A34-2833-2C4B-134C1AB7313C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4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C3E3847-39ED-1C42-B9B8-4A63BE41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2" y="284150"/>
            <a:ext cx="781003" cy="8000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85963-AC73-1A08-FA35-F6B5CD89C040}"/>
              </a:ext>
            </a:extLst>
          </p:cNvPr>
          <p:cNvSpPr>
            <a:spLocks noGrp="1"/>
          </p:cNvSpPr>
          <p:nvPr/>
        </p:nvSpPr>
        <p:spPr>
          <a:xfrm>
            <a:off x="1111506" y="19998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>
                <a:latin typeface="Verdana Pro"/>
              </a:rPr>
            </a:br>
            <a:r>
              <a:rPr lang="en-US" sz="3200" b="1">
                <a:latin typeface="Verdana Pro"/>
              </a:rPr>
              <a:t>Web API</a:t>
            </a:r>
          </a:p>
          <a:p>
            <a:endParaRPr lang="en-US">
              <a:latin typeface="Verdana Pro"/>
            </a:endParaRPr>
          </a:p>
        </p:txBody>
      </p:sp>
      <p:pic>
        <p:nvPicPr>
          <p:cNvPr id="11" name="Picture 43" descr="Logo&#10;&#10;Description automatically generated">
            <a:extLst>
              <a:ext uri="{FF2B5EF4-FFF2-40B4-BE49-F238E27FC236}">
                <a16:creationId xmlns:a16="http://schemas.microsoft.com/office/drawing/2014/main" id="{9E5FE183-DFC6-21A3-4407-FA584A34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895" y="436993"/>
            <a:ext cx="2086747" cy="541122"/>
          </a:xfrm>
          <a:prstGeom prst="rect">
            <a:avLst/>
          </a:prstGeom>
        </p:spPr>
      </p:pic>
      <p:pic>
        <p:nvPicPr>
          <p:cNvPr id="13" name="Picture 4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FF08BE5-B352-5D2B-7C1C-FF004525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617" y="489380"/>
            <a:ext cx="1851968" cy="395158"/>
          </a:xfrm>
          <a:prstGeom prst="rect">
            <a:avLst/>
          </a:prstGeom>
        </p:spPr>
      </p:pic>
      <p:pic>
        <p:nvPicPr>
          <p:cNvPr id="18" name="Picture 18" descr="A diagram of a service&#10;&#10;Description automatically generated">
            <a:extLst>
              <a:ext uri="{FF2B5EF4-FFF2-40B4-BE49-F238E27FC236}">
                <a16:creationId xmlns:a16="http://schemas.microsoft.com/office/drawing/2014/main" id="{A1F6BC0F-BA42-D804-EB40-4CD1B84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8" y="1457091"/>
            <a:ext cx="11694013" cy="39526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97B19-CA92-C95D-5E9D-FDBD02C3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73C8074-25E0-63CE-938A-59E36D48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A169AE9-4F01-8A97-5431-C813D41EE215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9C4D2C7C-A633-CAC4-1017-8BDCF735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71726" y="3181350"/>
            <a:ext cx="1228725" cy="1533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C4A6C4-4D1F-1766-7A34-A84FA9A26B6F}"/>
              </a:ext>
            </a:extLst>
          </p:cNvPr>
          <p:cNvSpPr>
            <a:spLocks noGrp="1"/>
          </p:cNvSpPr>
          <p:nvPr/>
        </p:nvSpPr>
        <p:spPr>
          <a:xfrm>
            <a:off x="1111506" y="112674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>
                <a:latin typeface="Verdana Pro"/>
              </a:rPr>
            </a:br>
            <a:r>
              <a:rPr lang="en-US" sz="3200" b="1">
                <a:latin typeface="Verdana Pro"/>
              </a:rPr>
              <a:t>Web API</a:t>
            </a:r>
          </a:p>
          <a:p>
            <a:endParaRPr lang="en-US">
              <a:latin typeface="Verdana Pro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BD7AA3-0F49-A4DC-6A1E-8845BFB3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2" y="284150"/>
            <a:ext cx="781003" cy="800053"/>
          </a:xfrm>
          <a:prstGeom prst="rect">
            <a:avLst/>
          </a:prstGeom>
        </p:spPr>
      </p:pic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0DC00E-89CB-8652-B333-76A8D22A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1996384"/>
            <a:ext cx="8439150" cy="3922508"/>
          </a:xfrm>
          <a:prstGeom prst="rect">
            <a:avLst/>
          </a:prstGeom>
        </p:spPr>
      </p:pic>
      <p:pic>
        <p:nvPicPr>
          <p:cNvPr id="5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DE65584-C7A9-BB0D-1F54-39E8533F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2095500"/>
            <a:ext cx="1276350" cy="1276350"/>
          </a:xfrm>
          <a:prstGeom prst="rect">
            <a:avLst/>
          </a:prstGeom>
        </p:spPr>
      </p:pic>
      <p:pic>
        <p:nvPicPr>
          <p:cNvPr id="8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656AE61A-A83F-6284-1261-E07442497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3209925"/>
            <a:ext cx="1266825" cy="1266825"/>
          </a:xfrm>
          <a:prstGeom prst="rect">
            <a:avLst/>
          </a:prstGeom>
        </p:spPr>
      </p:pic>
      <p:pic>
        <p:nvPicPr>
          <p:cNvPr id="9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F8F19AB2-2567-1A89-91B4-3C2390CD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4438650"/>
            <a:ext cx="1276350" cy="1276350"/>
          </a:xfrm>
          <a:prstGeom prst="rect">
            <a:avLst/>
          </a:prstGeom>
        </p:spPr>
      </p:pic>
      <p:pic>
        <p:nvPicPr>
          <p:cNvPr id="10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DC7B7D5-F4AE-12F3-7D27-58CCDAD82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100000">
            <a:off x="1153675" y="2914764"/>
            <a:ext cx="1123950" cy="1123950"/>
          </a:xfrm>
          <a:prstGeom prst="rect">
            <a:avLst/>
          </a:prstGeom>
        </p:spPr>
      </p:pic>
      <p:pic>
        <p:nvPicPr>
          <p:cNvPr id="12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1B6AFD1-C017-93C5-4337-2E9579EC1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1082671" y="3379914"/>
            <a:ext cx="1123950" cy="1123950"/>
          </a:xfrm>
          <a:prstGeom prst="rect">
            <a:avLst/>
          </a:prstGeom>
        </p:spPr>
      </p:pic>
      <p:pic>
        <p:nvPicPr>
          <p:cNvPr id="13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003EA63-1553-4F01-10EE-AF95DA386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209" y="3877186"/>
            <a:ext cx="1123950" cy="1123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3ADB8-FC8F-B148-3363-78F69EF3FA45}"/>
              </a:ext>
            </a:extLst>
          </p:cNvPr>
          <p:cNvSpPr txBox="1"/>
          <p:nvPr/>
        </p:nvSpPr>
        <p:spPr>
          <a:xfrm>
            <a:off x="2314574" y="3781425"/>
            <a:ext cx="11715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Verdana Pro"/>
                <a:cs typeface="Calibri"/>
              </a:rPr>
              <a:t>Front-End</a:t>
            </a:r>
          </a:p>
        </p:txBody>
      </p:sp>
      <p:pic>
        <p:nvPicPr>
          <p:cNvPr id="16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1E5E8A71-9144-33AE-8494-A1C02E6D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2337" y="481012"/>
            <a:ext cx="762000" cy="962025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DCDBAF3-C5C0-CC6E-4B91-512063BEE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20000">
            <a:off x="4001490" y="1119937"/>
            <a:ext cx="1457325" cy="1343025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96E623E-FCA8-817C-74B9-31EF541B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60000">
            <a:off x="7887087" y="786562"/>
            <a:ext cx="1457325" cy="1343025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8AAD43F-9455-F74E-BE7E-C4AB0204B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20000">
            <a:off x="5773140" y="786562"/>
            <a:ext cx="1457325" cy="1343025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83FF3D2-414E-C248-ADD6-A0BE541F5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60000">
            <a:off x="9212870" y="1121504"/>
            <a:ext cx="1457325" cy="13430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A0BBCD-050D-DF1E-5468-CDF1EECE38B1}"/>
              </a:ext>
            </a:extLst>
          </p:cNvPr>
          <p:cNvSpPr txBox="1"/>
          <p:nvPr/>
        </p:nvSpPr>
        <p:spPr>
          <a:xfrm>
            <a:off x="7143749" y="857249"/>
            <a:ext cx="11715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latin typeface="Verdana Pro"/>
                <a:cs typeface="Calibri"/>
              </a:rPr>
              <a:t>Back-End</a:t>
            </a:r>
            <a:endParaRPr lang="en-US"/>
          </a:p>
        </p:txBody>
      </p:sp>
      <p:pic>
        <p:nvPicPr>
          <p:cNvPr id="29" name="Picture 29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D0DA891E-411D-DC8D-4AAE-198E7009C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578" y="1085850"/>
            <a:ext cx="638175" cy="628650"/>
          </a:xfrm>
          <a:prstGeom prst="rect">
            <a:avLst/>
          </a:prstGeom>
        </p:spPr>
      </p:pic>
      <p:pic>
        <p:nvPicPr>
          <p:cNvPr id="30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AE887B18-525B-1CFC-3F6B-04646C8B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7887" y="481012"/>
            <a:ext cx="762000" cy="962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A87D3D-BFBD-AE70-08A4-D4128A57FE56}"/>
              </a:ext>
            </a:extLst>
          </p:cNvPr>
          <p:cNvSpPr txBox="1"/>
          <p:nvPr/>
        </p:nvSpPr>
        <p:spPr>
          <a:xfrm>
            <a:off x="5819774" y="857249"/>
            <a:ext cx="11715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latin typeface="Verdana Pro"/>
                <a:ea typeface="+mn-lt"/>
                <a:cs typeface="+mn-lt"/>
              </a:rPr>
              <a:t>Front-End</a:t>
            </a:r>
            <a:endParaRPr lang="en-US">
              <a:latin typeface="Verdana Pro"/>
              <a:ea typeface="+mn-lt"/>
              <a:cs typeface="+mn-lt"/>
            </a:endParaRPr>
          </a:p>
        </p:txBody>
      </p:sp>
      <p:pic>
        <p:nvPicPr>
          <p:cNvPr id="32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11C8967A-2267-98B0-F12F-076FD35E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361949"/>
            <a:ext cx="457200" cy="457200"/>
          </a:xfrm>
          <a:prstGeom prst="rect">
            <a:avLst/>
          </a:prstGeom>
        </p:spPr>
      </p:pic>
      <p:pic>
        <p:nvPicPr>
          <p:cNvPr id="35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3D685B8-5801-87C5-0AFE-E22DD5A3A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100000">
            <a:off x="5518475" y="613194"/>
            <a:ext cx="381000" cy="361950"/>
          </a:xfrm>
          <a:prstGeom prst="rect">
            <a:avLst/>
          </a:prstGeom>
        </p:spPr>
      </p:pic>
      <p:pic>
        <p:nvPicPr>
          <p:cNvPr id="37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5AA2B04-016E-44F8-B745-7321B4D22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5451799" y="784643"/>
            <a:ext cx="381000" cy="361950"/>
          </a:xfrm>
          <a:prstGeom prst="rect">
            <a:avLst/>
          </a:prstGeom>
        </p:spPr>
      </p:pic>
      <p:pic>
        <p:nvPicPr>
          <p:cNvPr id="38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3AFD284-1230-48DF-3882-852DF0FA1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999" y="975143"/>
            <a:ext cx="381000" cy="361950"/>
          </a:xfrm>
          <a:prstGeom prst="rect">
            <a:avLst/>
          </a:prstGeom>
        </p:spPr>
      </p:pic>
      <p:pic>
        <p:nvPicPr>
          <p:cNvPr id="39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295A932A-7787-0CF3-9430-E0E5B6575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1085849"/>
            <a:ext cx="457200" cy="457200"/>
          </a:xfrm>
          <a:prstGeom prst="rect">
            <a:avLst/>
          </a:prstGeom>
        </p:spPr>
      </p:pic>
      <p:pic>
        <p:nvPicPr>
          <p:cNvPr id="40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D6526B94-ADE4-8CC0-FB44-D6434833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99" y="714374"/>
            <a:ext cx="457200" cy="457200"/>
          </a:xfrm>
          <a:prstGeom prst="rect">
            <a:avLst/>
          </a:prstGeom>
        </p:spPr>
      </p:pic>
      <p:pic>
        <p:nvPicPr>
          <p:cNvPr id="23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BFDAE56-38A1-72BD-1F36-B6FD37399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804349" y="784643"/>
            <a:ext cx="381000" cy="361950"/>
          </a:xfrm>
          <a:prstGeom prst="rect">
            <a:avLst/>
          </a:prstGeom>
        </p:spPr>
      </p:pic>
      <p:pic>
        <p:nvPicPr>
          <p:cNvPr id="24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7AF61E8-B56B-246D-AD0E-AFFD1E53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8128324" y="794168"/>
            <a:ext cx="381000" cy="361950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713F12-65FE-C09F-59A8-04A8C406B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8771" y="2865070"/>
            <a:ext cx="761135" cy="761135"/>
          </a:xfrm>
          <a:prstGeom prst="rect">
            <a:avLst/>
          </a:prstGeom>
        </p:spPr>
      </p:pic>
      <p:pic>
        <p:nvPicPr>
          <p:cNvPr id="41" name="Picture 4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9FFAE02-2350-B9BA-E459-7A4508C5A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4875" y="704850"/>
            <a:ext cx="457200" cy="581025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D2B804-8834-3927-AB64-A48DE97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21" y="350470"/>
            <a:ext cx="456335" cy="4563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35FE29-877A-7345-517B-7E9DA19C18D8}"/>
              </a:ext>
            </a:extLst>
          </p:cNvPr>
          <p:cNvSpPr txBox="1"/>
          <p:nvPr/>
        </p:nvSpPr>
        <p:spPr>
          <a:xfrm>
            <a:off x="8601075" y="904875"/>
            <a:ext cx="3143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latin typeface="Verdana Pro"/>
              </a:rPr>
              <a:t>DB</a:t>
            </a:r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213FA9A-DD51-ECE1-8F27-96B82A4B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3A2DB0E-306D-7B80-80E4-9893C6D831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97515D14-4A8A-2D61-C496-C9E83B5DD340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3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FA22652-31E6-22BF-EA79-DDA9EFFDC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t="-1925" r="8285" b="6143"/>
          <a:stretch/>
        </p:blipFill>
        <p:spPr>
          <a:xfrm rot="19860000">
            <a:off x="6627397" y="1101868"/>
            <a:ext cx="1333391" cy="12863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701DE8-840E-6419-0499-C7045DD75E9A}"/>
              </a:ext>
            </a:extLst>
          </p:cNvPr>
          <p:cNvSpPr>
            <a:spLocks noGrp="1"/>
          </p:cNvSpPr>
          <p:nvPr/>
        </p:nvSpPr>
        <p:spPr>
          <a:xfrm>
            <a:off x="1111506" y="19998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>
                <a:latin typeface="Verdana Pro"/>
              </a:rPr>
            </a:br>
            <a:r>
              <a:rPr lang="en-US" sz="3200" b="1">
                <a:latin typeface="Verdana Pro"/>
              </a:rPr>
              <a:t>Front-End</a:t>
            </a:r>
          </a:p>
          <a:p>
            <a:endParaRPr lang="en-US" sz="3200">
              <a:latin typeface="Verdana Pro"/>
            </a:endParaRPr>
          </a:p>
        </p:txBody>
      </p:sp>
      <p:pic>
        <p:nvPicPr>
          <p:cNvPr id="9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6C725DB1-73F0-23BE-848D-12C1A7EC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72337" y="481012"/>
            <a:ext cx="762000" cy="96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EB8E14-5847-5561-EF69-D529AF93A4E2}"/>
              </a:ext>
            </a:extLst>
          </p:cNvPr>
          <p:cNvSpPr txBox="1"/>
          <p:nvPr/>
        </p:nvSpPr>
        <p:spPr>
          <a:xfrm>
            <a:off x="7143749" y="857249"/>
            <a:ext cx="11715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latin typeface="Verdana Pro"/>
                <a:cs typeface="Calibri"/>
              </a:rPr>
              <a:t>Back-End</a:t>
            </a:r>
            <a:endParaRPr lang="en-US"/>
          </a:p>
        </p:txBody>
      </p:sp>
      <p:pic>
        <p:nvPicPr>
          <p:cNvPr id="13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39AE2C9C-5922-86CE-9E64-1188425F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7887" y="481012"/>
            <a:ext cx="762000" cy="962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76F22B-2FB1-044C-8B29-8FF19F83B726}"/>
              </a:ext>
            </a:extLst>
          </p:cNvPr>
          <p:cNvSpPr txBox="1"/>
          <p:nvPr/>
        </p:nvSpPr>
        <p:spPr>
          <a:xfrm>
            <a:off x="5819774" y="857249"/>
            <a:ext cx="11715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latin typeface="Verdana Pro"/>
                <a:ea typeface="+mn-lt"/>
                <a:cs typeface="+mn-lt"/>
              </a:rPr>
              <a:t>Front-End</a:t>
            </a:r>
            <a:endParaRPr lang="en-US">
              <a:latin typeface="Verdana Pro"/>
              <a:ea typeface="+mn-lt"/>
              <a:cs typeface="+mn-lt"/>
            </a:endParaRPr>
          </a:p>
        </p:txBody>
      </p:sp>
      <p:pic>
        <p:nvPicPr>
          <p:cNvPr id="17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88E3A5-C358-57F6-73BF-18813ABD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61949"/>
            <a:ext cx="457200" cy="457200"/>
          </a:xfrm>
          <a:prstGeom prst="rect">
            <a:avLst/>
          </a:prstGeom>
        </p:spPr>
      </p:pic>
      <p:pic>
        <p:nvPicPr>
          <p:cNvPr id="19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7DF1777-414A-6B24-2EE7-748143127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00000">
            <a:off x="5518475" y="613194"/>
            <a:ext cx="381000" cy="361950"/>
          </a:xfrm>
          <a:prstGeom prst="rect">
            <a:avLst/>
          </a:prstGeom>
        </p:spPr>
      </p:pic>
      <p:pic>
        <p:nvPicPr>
          <p:cNvPr id="2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D9C2BE6-5AAD-064E-C18D-E727A3F1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5451799" y="784643"/>
            <a:ext cx="381000" cy="361950"/>
          </a:xfrm>
          <a:prstGeom prst="rect">
            <a:avLst/>
          </a:prstGeom>
        </p:spPr>
      </p:pic>
      <p:pic>
        <p:nvPicPr>
          <p:cNvPr id="23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85C77072-05CC-07CA-F91B-7527C3C9F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999" y="975143"/>
            <a:ext cx="381000" cy="361950"/>
          </a:xfrm>
          <a:prstGeom prst="rect">
            <a:avLst/>
          </a:prstGeom>
        </p:spPr>
      </p:pic>
      <p:pic>
        <p:nvPicPr>
          <p:cNvPr id="25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36A585-EB21-22BC-D5E4-7C68D60E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085849"/>
            <a:ext cx="457200" cy="457200"/>
          </a:xfrm>
          <a:prstGeom prst="rect">
            <a:avLst/>
          </a:prstGeom>
        </p:spPr>
      </p:pic>
      <p:pic>
        <p:nvPicPr>
          <p:cNvPr id="27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2BCD4B60-7EAF-6FA0-D01F-FBF68578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99" y="714374"/>
            <a:ext cx="457200" cy="457200"/>
          </a:xfrm>
          <a:prstGeom prst="rect">
            <a:avLst/>
          </a:prstGeom>
        </p:spPr>
      </p:pic>
      <p:pic>
        <p:nvPicPr>
          <p:cNvPr id="29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37315E6-D0F9-AE8B-0983-5C1DBA4A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6804349" y="784643"/>
            <a:ext cx="381000" cy="361950"/>
          </a:xfrm>
          <a:prstGeom prst="rect">
            <a:avLst/>
          </a:prstGeom>
        </p:spPr>
      </p:pic>
      <p:pic>
        <p:nvPicPr>
          <p:cNvPr id="3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86387372-5725-B112-8508-4E138CC61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128324" y="794168"/>
            <a:ext cx="381000" cy="361950"/>
          </a:xfrm>
          <a:prstGeom prst="rect">
            <a:avLst/>
          </a:prstGeom>
        </p:spPr>
      </p:pic>
      <p:pic>
        <p:nvPicPr>
          <p:cNvPr id="33" name="Picture 4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41678AF-CBCA-B189-8ED8-65616DD8E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704850"/>
            <a:ext cx="457200" cy="581025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0F4859-C004-77B4-13FB-C9A4D6A72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221" y="350470"/>
            <a:ext cx="456335" cy="4563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021BF1B-173B-1062-4204-952C640AC50C}"/>
              </a:ext>
            </a:extLst>
          </p:cNvPr>
          <p:cNvSpPr txBox="1"/>
          <p:nvPr/>
        </p:nvSpPr>
        <p:spPr>
          <a:xfrm>
            <a:off x="8601075" y="904875"/>
            <a:ext cx="3143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latin typeface="Verdana Pro"/>
              </a:rPr>
              <a:t>DB</a:t>
            </a:r>
            <a:endParaRPr lang="en-US"/>
          </a:p>
        </p:txBody>
      </p:sp>
      <p:pic>
        <p:nvPicPr>
          <p:cNvPr id="39" name="Picture 29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D98481C6-0654-F9B0-3E65-E991A4A83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703" y="1086398"/>
            <a:ext cx="638175" cy="628650"/>
          </a:xfrm>
          <a:prstGeom prst="rect">
            <a:avLst/>
          </a:prstGeom>
        </p:spPr>
      </p:pic>
      <p:pic>
        <p:nvPicPr>
          <p:cNvPr id="43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74A7BFB7-1AF1-3229-1409-058F39556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095500"/>
            <a:ext cx="1276350" cy="1276350"/>
          </a:xfrm>
          <a:prstGeom prst="rect">
            <a:avLst/>
          </a:prstGeom>
        </p:spPr>
      </p:pic>
      <p:pic>
        <p:nvPicPr>
          <p:cNvPr id="45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562B93F8-2FDA-1665-ADDF-4E9A4864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3209925"/>
            <a:ext cx="1266825" cy="1266825"/>
          </a:xfrm>
          <a:prstGeom prst="rect">
            <a:avLst/>
          </a:prstGeom>
        </p:spPr>
      </p:pic>
      <p:pic>
        <p:nvPicPr>
          <p:cNvPr id="47" name="Picture 6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FAC24963-70C6-6CEA-FA66-E65B144DF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438650"/>
            <a:ext cx="1276350" cy="1276350"/>
          </a:xfrm>
          <a:prstGeom prst="rect">
            <a:avLst/>
          </a:prstGeom>
        </p:spPr>
      </p:pic>
      <p:pic>
        <p:nvPicPr>
          <p:cNvPr id="49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F86469E-78D6-38C3-E1AB-20BD42D32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00000">
            <a:off x="1153675" y="2914764"/>
            <a:ext cx="1123950" cy="1123950"/>
          </a:xfrm>
          <a:prstGeom prst="rect">
            <a:avLst/>
          </a:prstGeom>
        </p:spPr>
      </p:pic>
      <p:pic>
        <p:nvPicPr>
          <p:cNvPr id="5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7E24930-74FC-3CAA-0E23-54801A7E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082671" y="3379914"/>
            <a:ext cx="1123950" cy="1123950"/>
          </a:xfrm>
          <a:prstGeom prst="rect">
            <a:avLst/>
          </a:prstGeom>
        </p:spPr>
      </p:pic>
      <p:pic>
        <p:nvPicPr>
          <p:cNvPr id="53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8D3942E0-88E4-7FD2-030A-FFBD86C56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209" y="3877186"/>
            <a:ext cx="1123950" cy="1123950"/>
          </a:xfrm>
          <a:prstGeom prst="rect">
            <a:avLst/>
          </a:prstGeom>
        </p:spPr>
      </p:pic>
      <p:pic>
        <p:nvPicPr>
          <p:cNvPr id="57" name="Picture 7" descr="A orange cylinder with black background&#10;&#10;Description automatically generated">
            <a:extLst>
              <a:ext uri="{FF2B5EF4-FFF2-40B4-BE49-F238E27FC236}">
                <a16:creationId xmlns:a16="http://schemas.microsoft.com/office/drawing/2014/main" id="{D92E8859-625F-F17B-D823-0ED10652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35110" y="3172179"/>
            <a:ext cx="1228725" cy="15335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8C59F03-CBEC-1316-5C06-07730FEA7B53}"/>
              </a:ext>
            </a:extLst>
          </p:cNvPr>
          <p:cNvSpPr txBox="1"/>
          <p:nvPr/>
        </p:nvSpPr>
        <p:spPr>
          <a:xfrm>
            <a:off x="9117470" y="3819530"/>
            <a:ext cx="11715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Verdana Pro"/>
                <a:cs typeface="Calibri"/>
              </a:rPr>
              <a:t>Back-End</a:t>
            </a:r>
            <a:endParaRPr lang="en-US"/>
          </a:p>
        </p:txBody>
      </p:sp>
      <p:pic>
        <p:nvPicPr>
          <p:cNvPr id="3" name="Picture 4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6F0CAC1-D8E5-00B4-EC8F-8AEC8CCA4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1618" y="3327548"/>
            <a:ext cx="838200" cy="1041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3D01B-AD34-1743-DE5C-9AD265844671}"/>
              </a:ext>
            </a:extLst>
          </p:cNvPr>
          <p:cNvSpPr txBox="1"/>
          <p:nvPr/>
        </p:nvSpPr>
        <p:spPr>
          <a:xfrm>
            <a:off x="11491359" y="3706554"/>
            <a:ext cx="5712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Verdana Pro"/>
              </a:rPr>
              <a:t>DB</a:t>
            </a:r>
            <a:endParaRPr lang="en-US" sz="1200">
              <a:cs typeface="Calibri"/>
            </a:endParaRPr>
          </a:p>
        </p:txBody>
      </p:sp>
      <p:pic>
        <p:nvPicPr>
          <p:cNvPr id="59" name="Picture 5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41088B-8761-4518-BFF7-FA238E89D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3829" y="2739273"/>
            <a:ext cx="761135" cy="761135"/>
          </a:xfrm>
          <a:prstGeom prst="rect">
            <a:avLst/>
          </a:prstGeom>
        </p:spPr>
      </p:pic>
      <p:pic>
        <p:nvPicPr>
          <p:cNvPr id="14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85342E7-5365-E026-A483-0439CAFDB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0504799" y="3534363"/>
            <a:ext cx="764215" cy="782600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A68B8D75-6C9F-0730-FD4A-780218B4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3D5337CA-2C00-B332-2585-049F1B65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C1FF5A54-7FD0-755F-469B-F353A9774426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D2628AB-D0AD-6D5C-B971-BD596399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2377105" y="1240352"/>
            <a:ext cx="1333500" cy="1219200"/>
          </a:xfrm>
          <a:prstGeom prst="rect">
            <a:avLst/>
          </a:prstGeom>
        </p:spPr>
      </p:pic>
      <p:pic>
        <p:nvPicPr>
          <p:cNvPr id="34" name="Picture 9" descr="A computer with a gear&#10;&#10;Description automatically generated">
            <a:extLst>
              <a:ext uri="{FF2B5EF4-FFF2-40B4-BE49-F238E27FC236}">
                <a16:creationId xmlns:a16="http://schemas.microsoft.com/office/drawing/2014/main" id="{FC3A643A-6143-45EB-06BC-06DDCFD69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007" y="388596"/>
            <a:ext cx="663133" cy="663013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AC41DC8-3A1B-112B-A996-21FC2C66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3739180" y="1116527"/>
            <a:ext cx="1333500" cy="1219200"/>
          </a:xfrm>
          <a:prstGeom prst="rect">
            <a:avLst/>
          </a:prstGeom>
        </p:spPr>
      </p:pic>
      <p:pic>
        <p:nvPicPr>
          <p:cNvPr id="55" name="Picture 5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CB189B9-3ED7-9165-9ABA-1EC5C986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4844080" y="1011752"/>
            <a:ext cx="1333500" cy="1219200"/>
          </a:xfrm>
          <a:prstGeom prst="rect">
            <a:avLst/>
          </a:prstGeom>
        </p:spPr>
      </p:pic>
      <p:pic>
        <p:nvPicPr>
          <p:cNvPr id="60" name="Picture 61" descr="A diagram of a process&#10;&#10;Description automatically generated">
            <a:extLst>
              <a:ext uri="{FF2B5EF4-FFF2-40B4-BE49-F238E27FC236}">
                <a16:creationId xmlns:a16="http://schemas.microsoft.com/office/drawing/2014/main" id="{EEF8A51C-484E-9B34-CA42-D2004BD637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0275" y="1988933"/>
            <a:ext cx="6019800" cy="3680234"/>
          </a:xfrm>
          <a:prstGeom prst="rect">
            <a:avLst/>
          </a:prstGeom>
        </p:spPr>
      </p:pic>
      <p:pic>
        <p:nvPicPr>
          <p:cNvPr id="67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8D01C01-DF7D-4364-EC8C-5B2E2C31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218799" y="3591513"/>
            <a:ext cx="764215" cy="7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37" grpId="0"/>
      <p:bldP spid="61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 descr="A white keyboard on a black background&#10;&#10;Description automatically generated">
            <a:extLst>
              <a:ext uri="{FF2B5EF4-FFF2-40B4-BE49-F238E27FC236}">
                <a16:creationId xmlns:a16="http://schemas.microsoft.com/office/drawing/2014/main" id="{0490402D-CD0D-3336-A5AD-A247A3F3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77" y="4372336"/>
            <a:ext cx="2511707" cy="2511707"/>
          </a:xfrm>
          <a:prstGeom prst="rect">
            <a:avLst/>
          </a:prstGeom>
        </p:spPr>
      </p:pic>
      <p:pic>
        <p:nvPicPr>
          <p:cNvPr id="19" name="Picture 19" descr="A computer monitor with a blank screen&#10;&#10;Description automatically generated">
            <a:extLst>
              <a:ext uri="{FF2B5EF4-FFF2-40B4-BE49-F238E27FC236}">
                <a16:creationId xmlns:a16="http://schemas.microsoft.com/office/drawing/2014/main" id="{00EF7000-54D6-F394-F6EA-35B9C87E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325" y="2593145"/>
            <a:ext cx="2376667" cy="1980369"/>
          </a:xfrm>
          <a:prstGeom prst="rect">
            <a:avLst/>
          </a:prstGeom>
        </p:spPr>
      </p:pic>
      <p:pic>
        <p:nvPicPr>
          <p:cNvPr id="32" name="Picture 27" descr="A screenshot of a browser&#10;&#10;Description automatically generated">
            <a:extLst>
              <a:ext uri="{FF2B5EF4-FFF2-40B4-BE49-F238E27FC236}">
                <a16:creationId xmlns:a16="http://schemas.microsoft.com/office/drawing/2014/main" id="{65479D9B-794D-C780-8461-51109C9D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756" y="2689517"/>
            <a:ext cx="2019783" cy="1392156"/>
          </a:xfrm>
          <a:prstGeom prst="rect">
            <a:avLst/>
          </a:prstGeom>
        </p:spPr>
      </p:pic>
      <p:pic>
        <p:nvPicPr>
          <p:cNvPr id="34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5F9D5FA0-2E57-6203-4251-67F6EBC86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222" y="2920037"/>
            <a:ext cx="1450695" cy="1133671"/>
          </a:xfrm>
          <a:prstGeom prst="rect">
            <a:avLst/>
          </a:prstGeom>
        </p:spPr>
      </p:pic>
      <p:pic>
        <p:nvPicPr>
          <p:cNvPr id="18" name="Picture 18" descr="A computer monitor with a blank screen&#10;&#10;Description automatically generated">
            <a:extLst>
              <a:ext uri="{FF2B5EF4-FFF2-40B4-BE49-F238E27FC236}">
                <a16:creationId xmlns:a16="http://schemas.microsoft.com/office/drawing/2014/main" id="{DDB85433-7404-35A6-7B8C-1BD62ECD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51" y="2332712"/>
            <a:ext cx="3003630" cy="2501230"/>
          </a:xfrm>
          <a:prstGeom prst="rect">
            <a:avLst/>
          </a:prstGeom>
        </p:spPr>
      </p:pic>
      <p:pic>
        <p:nvPicPr>
          <p:cNvPr id="31" name="Picture 27" descr="A screenshot of a browser&#10;&#10;Description automatically generated">
            <a:extLst>
              <a:ext uri="{FF2B5EF4-FFF2-40B4-BE49-F238E27FC236}">
                <a16:creationId xmlns:a16="http://schemas.microsoft.com/office/drawing/2014/main" id="{5C88D292-B946-C32A-44CC-12AF4F4A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27" y="2438734"/>
            <a:ext cx="2502061" cy="1758686"/>
          </a:xfrm>
          <a:prstGeom prst="rect">
            <a:avLst/>
          </a:prstGeom>
        </p:spPr>
      </p:pic>
      <p:pic>
        <p:nvPicPr>
          <p:cNvPr id="30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E1E42AE1-B2FB-A8EF-B2D6-045ABBDA3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159" y="2752189"/>
            <a:ext cx="2135530" cy="1334329"/>
          </a:xfrm>
          <a:prstGeom prst="rect">
            <a:avLst/>
          </a:prstGeom>
        </p:spPr>
      </p:pic>
      <p:pic>
        <p:nvPicPr>
          <p:cNvPr id="17" name="Picture 17" descr="A computer monitor with a blank screen&#10;&#10;Description automatically generated">
            <a:extLst>
              <a:ext uri="{FF2B5EF4-FFF2-40B4-BE49-F238E27FC236}">
                <a16:creationId xmlns:a16="http://schemas.microsoft.com/office/drawing/2014/main" id="{0EB2D5F9-4E49-B257-5976-446F0DFD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61" y="2024055"/>
            <a:ext cx="3736693" cy="31185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81ADFA-595A-DDDD-9BC9-4D933C6466D7}"/>
              </a:ext>
            </a:extLst>
          </p:cNvPr>
          <p:cNvSpPr>
            <a:spLocks noGrp="1"/>
          </p:cNvSpPr>
          <p:nvPr/>
        </p:nvSpPr>
        <p:spPr>
          <a:xfrm>
            <a:off x="959923" y="80471"/>
            <a:ext cx="5400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Verdana Pro"/>
                <a:cs typeface="Calibri Light"/>
              </a:rPr>
              <a:t>Interface com o </a:t>
            </a:r>
            <a:r>
              <a:rPr lang="en-US" sz="2800" b="1" err="1">
                <a:latin typeface="Verdana Pro"/>
                <a:cs typeface="Calibri Light"/>
              </a:rPr>
              <a:t>utilizador</a:t>
            </a:r>
            <a:endParaRPr lang="en-US" sz="2800" b="1">
              <a:latin typeface="Verdana Pro"/>
              <a:cs typeface="Calibri Light"/>
            </a:endParaRPr>
          </a:p>
        </p:txBody>
      </p:sp>
      <p:pic>
        <p:nvPicPr>
          <p:cNvPr id="29" name="Picture 27" descr="A screenshot of a browser&#10;&#10;Description automatically generated">
            <a:extLst>
              <a:ext uri="{FF2B5EF4-FFF2-40B4-BE49-F238E27FC236}">
                <a16:creationId xmlns:a16="http://schemas.microsoft.com/office/drawing/2014/main" id="{8668EDA1-05BF-1CD1-E4C6-6536D331B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47" y="2178300"/>
            <a:ext cx="3225480" cy="2192736"/>
          </a:xfrm>
          <a:prstGeom prst="rect">
            <a:avLst/>
          </a:prstGeom>
        </p:spPr>
      </p:pic>
      <p:pic>
        <p:nvPicPr>
          <p:cNvPr id="28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321C9FD8-C864-AA0E-B0E2-53A2C397A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085" y="2500061"/>
            <a:ext cx="3167605" cy="1587804"/>
          </a:xfrm>
          <a:prstGeom prst="rect">
            <a:avLst/>
          </a:prstGeom>
        </p:spPr>
      </p:pic>
      <p:pic>
        <p:nvPicPr>
          <p:cNvPr id="16" name="Picture 16" descr="A computer monitor with a blank screen&#10;&#10;Description automatically generated">
            <a:extLst>
              <a:ext uri="{FF2B5EF4-FFF2-40B4-BE49-F238E27FC236}">
                <a16:creationId xmlns:a16="http://schemas.microsoft.com/office/drawing/2014/main" id="{149C01A3-274E-BA3D-DE20-F47EC0BF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2" y="1609297"/>
            <a:ext cx="4816997" cy="4015584"/>
          </a:xfrm>
          <a:prstGeom prst="rect">
            <a:avLst/>
          </a:prstGeom>
        </p:spPr>
      </p:pic>
      <p:pic>
        <p:nvPicPr>
          <p:cNvPr id="20" name="Picture 20" descr="A hand holding a computer mouse&#10;&#10;Description automatically generated">
            <a:extLst>
              <a:ext uri="{FF2B5EF4-FFF2-40B4-BE49-F238E27FC236}">
                <a16:creationId xmlns:a16="http://schemas.microsoft.com/office/drawing/2014/main" id="{52CBB600-52FE-48FF-F2DC-6CAC837F8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0000">
            <a:off x="10453868" y="4549816"/>
            <a:ext cx="2743200" cy="1828800"/>
          </a:xfrm>
          <a:prstGeom prst="rect">
            <a:avLst/>
          </a:prstGeom>
        </p:spPr>
      </p:pic>
      <p:pic>
        <p:nvPicPr>
          <p:cNvPr id="21" name="Picture 21" descr="A white keyboard on a black background&#10;&#10;Description automatically generated">
            <a:extLst>
              <a:ext uri="{FF2B5EF4-FFF2-40B4-BE49-F238E27FC236}">
                <a16:creationId xmlns:a16="http://schemas.microsoft.com/office/drawing/2014/main" id="{6436A65B-CDFF-5469-0FC7-901F382E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08" y="4555603"/>
            <a:ext cx="3408744" cy="3408744"/>
          </a:xfrm>
          <a:prstGeom prst="rect">
            <a:avLst/>
          </a:prstGeom>
        </p:spPr>
      </p:pic>
      <p:pic>
        <p:nvPicPr>
          <p:cNvPr id="23" name="Picture 23" descr="A white keyboard on a black background&#10;&#10;Description automatically generated">
            <a:extLst>
              <a:ext uri="{FF2B5EF4-FFF2-40B4-BE49-F238E27FC236}">
                <a16:creationId xmlns:a16="http://schemas.microsoft.com/office/drawing/2014/main" id="{6AA8CFE4-99DD-819D-02FD-8685BE78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02" y="4275880"/>
            <a:ext cx="1923327" cy="1884745"/>
          </a:xfrm>
          <a:prstGeom prst="rect">
            <a:avLst/>
          </a:prstGeom>
        </p:spPr>
      </p:pic>
      <p:pic>
        <p:nvPicPr>
          <p:cNvPr id="24" name="Picture 24" descr="A white keyboard on a black background&#10;&#10;Description automatically generated">
            <a:extLst>
              <a:ext uri="{FF2B5EF4-FFF2-40B4-BE49-F238E27FC236}">
                <a16:creationId xmlns:a16="http://schemas.microsoft.com/office/drawing/2014/main" id="{202B14AE-38DD-B23E-7B7B-2D8A004C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374" y="4073324"/>
            <a:ext cx="1508568" cy="1508568"/>
          </a:xfrm>
          <a:prstGeom prst="rect">
            <a:avLst/>
          </a:prstGeom>
        </p:spPr>
      </p:pic>
      <p:pic>
        <p:nvPicPr>
          <p:cNvPr id="27" name="Picture 27" descr="A screenshot of a browser&#10;&#10;Description automatically generated">
            <a:extLst>
              <a:ext uri="{FF2B5EF4-FFF2-40B4-BE49-F238E27FC236}">
                <a16:creationId xmlns:a16="http://schemas.microsoft.com/office/drawing/2014/main" id="{580DF974-63F4-81A8-F471-04593400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56" y="1753898"/>
            <a:ext cx="4450465" cy="2848635"/>
          </a:xfrm>
          <a:prstGeom prst="rect">
            <a:avLst/>
          </a:prstGeom>
        </p:spPr>
      </p:pic>
      <p:pic>
        <p:nvPicPr>
          <p:cNvPr id="25" name="Picture 25" descr="A white and black text&#10;&#10;Description automatically generated">
            <a:extLst>
              <a:ext uri="{FF2B5EF4-FFF2-40B4-BE49-F238E27FC236}">
                <a16:creationId xmlns:a16="http://schemas.microsoft.com/office/drawing/2014/main" id="{C017BA20-F93D-57B4-A0E0-976D7FEED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146" y="2118620"/>
            <a:ext cx="4421527" cy="1270380"/>
          </a:xfrm>
          <a:prstGeom prst="rect">
            <a:avLst/>
          </a:prstGeom>
        </p:spPr>
      </p:pic>
      <p:pic>
        <p:nvPicPr>
          <p:cNvPr id="35" name="Picture 35" descr="Logo&#10;&#10;Description automatically generated">
            <a:extLst>
              <a:ext uri="{FF2B5EF4-FFF2-40B4-BE49-F238E27FC236}">
                <a16:creationId xmlns:a16="http://schemas.microsoft.com/office/drawing/2014/main" id="{D621E629-599B-8946-EA79-D14E99469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0374" y="291947"/>
            <a:ext cx="1324701" cy="456256"/>
          </a:xfrm>
          <a:prstGeom prst="rect">
            <a:avLst/>
          </a:prstGeom>
        </p:spPr>
      </p:pic>
      <p:pic>
        <p:nvPicPr>
          <p:cNvPr id="36" name="Picture 36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6C424C56-BE40-2810-E29B-26D054440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6735" y="318138"/>
            <a:ext cx="582594" cy="461147"/>
          </a:xfrm>
          <a:prstGeom prst="rect">
            <a:avLst/>
          </a:prstGeom>
        </p:spPr>
      </p:pic>
      <p:pic>
        <p:nvPicPr>
          <p:cNvPr id="37" name="Picture 37" descr="Logo&#10;&#10;Description automatically generated">
            <a:extLst>
              <a:ext uri="{FF2B5EF4-FFF2-40B4-BE49-F238E27FC236}">
                <a16:creationId xmlns:a16="http://schemas.microsoft.com/office/drawing/2014/main" id="{70C265E3-EDE0-CC1E-23D7-C8B67B916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0121" y="290179"/>
            <a:ext cx="1711125" cy="506938"/>
          </a:xfrm>
          <a:prstGeom prst="rect">
            <a:avLst/>
          </a:prstGeom>
        </p:spPr>
      </p:pic>
      <p:pic>
        <p:nvPicPr>
          <p:cNvPr id="38" name="Picture 38" descr="Icon&#10;&#10;Description automatically generated">
            <a:extLst>
              <a:ext uri="{FF2B5EF4-FFF2-40B4-BE49-F238E27FC236}">
                <a16:creationId xmlns:a16="http://schemas.microsoft.com/office/drawing/2014/main" id="{B3A5B56D-E1B3-5626-46E0-C602EB02C9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7902" y="228539"/>
            <a:ext cx="412830" cy="572345"/>
          </a:xfrm>
          <a:prstGeom prst="rect">
            <a:avLst/>
          </a:prstGeom>
        </p:spPr>
      </p:pic>
      <p:sp>
        <p:nvSpPr>
          <p:cNvPr id="40" name="TextBox 2">
            <a:extLst>
              <a:ext uri="{FF2B5EF4-FFF2-40B4-BE49-F238E27FC236}">
                <a16:creationId xmlns:a16="http://schemas.microsoft.com/office/drawing/2014/main" id="{C1E433CE-4024-72EA-440C-81AE6F9750E0}"/>
              </a:ext>
            </a:extLst>
          </p:cNvPr>
          <p:cNvSpPr txBox="1"/>
          <p:nvPr/>
        </p:nvSpPr>
        <p:spPr>
          <a:xfrm>
            <a:off x="6946990" y="100222"/>
            <a:ext cx="3106337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latin typeface="Verdana Pro"/>
                <a:cs typeface="Calibri"/>
              </a:rPr>
              <a:t>Bootstrap</a:t>
            </a:r>
            <a:endParaRPr lang="en-US" sz="1100" b="1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A0A84-CDD4-CEE9-49A9-7BC5B4E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3966" y="6330533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0B2103-16B9-441D-F612-20872FF945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6006" y="6295513"/>
            <a:ext cx="718368" cy="445797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B89E752-5D18-4618-7DD7-386D1D63A4FE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4" descr="A computer and phone with yellow and green images&#10;&#10;Description automatically generated">
            <a:extLst>
              <a:ext uri="{FF2B5EF4-FFF2-40B4-BE49-F238E27FC236}">
                <a16:creationId xmlns:a16="http://schemas.microsoft.com/office/drawing/2014/main" id="{97BD0CFB-39EB-1449-1908-4534A198F1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" y="390525"/>
            <a:ext cx="695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3DC967-E9E0-7BFA-D4A0-EA24204C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23" y="2301989"/>
            <a:ext cx="2399953" cy="23999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5B9D97-6D71-728E-0C10-5549E36CB738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Demonstração</a:t>
            </a:r>
            <a:endParaRPr lang="en-US" err="1"/>
          </a:p>
        </p:txBody>
      </p:sp>
      <p:pic>
        <p:nvPicPr>
          <p:cNvPr id="8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D44FFF7D-F0B8-9417-1E23-DD3B8B94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F8003F0-6874-2DF8-EF47-982FF0A8FE7F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6BBBCB5-CC55-EC61-BE26-FC69A2AB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E2E7EE-0EF7-9C96-5A96-4F4F979D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F6571A35-9318-5627-1076-D04613E9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1FB4EF-B002-BD76-96B8-325BE3F08F75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9441717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err="1">
                <a:latin typeface="Verdana Pro"/>
                <a:cs typeface="Calibri Light"/>
              </a:rPr>
              <a:t>Página</a:t>
            </a:r>
            <a:r>
              <a:rPr lang="en-US" sz="3200" b="1">
                <a:latin typeface="Verdana Pro"/>
                <a:cs typeface="Calibri Light"/>
              </a:rPr>
              <a:t> </a:t>
            </a:r>
            <a:r>
              <a:rPr lang="en-US" sz="3200" b="1" err="1">
                <a:latin typeface="Verdana Pro"/>
                <a:cs typeface="Calibri Light"/>
              </a:rPr>
              <a:t>Inicial</a:t>
            </a:r>
            <a:r>
              <a:rPr lang="en-US" sz="3200" b="1">
                <a:latin typeface="Verdana Pro"/>
                <a:cs typeface="Calibri Light"/>
              </a:rPr>
              <a:t> e </a:t>
            </a:r>
            <a:r>
              <a:rPr lang="en-US" sz="3200" b="1" err="1">
                <a:latin typeface="Verdana Pro"/>
                <a:cs typeface="Calibri Light"/>
              </a:rPr>
              <a:t>Adicionar</a:t>
            </a:r>
            <a:r>
              <a:rPr lang="en-US" sz="3200" b="1">
                <a:latin typeface="Verdana Pro"/>
                <a:cs typeface="Calibri Light"/>
              </a:rPr>
              <a:t> </a:t>
            </a:r>
            <a:r>
              <a:rPr lang="en-US" sz="3200" b="1" err="1">
                <a:latin typeface="Verdana Pro"/>
                <a:cs typeface="Calibri Light"/>
              </a:rPr>
              <a:t>Utilizadores</a:t>
            </a:r>
            <a:endParaRPr lang="en-US" sz="3600" b="1">
              <a:latin typeface="Verdana Pro"/>
              <a:cs typeface="Calibri Light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3CA6C11-CE41-8753-D050-EFA029F18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810" y="6052702"/>
            <a:ext cx="718368" cy="445797"/>
          </a:xfrm>
          <a:prstGeom prst="rect">
            <a:avLst/>
          </a:prstGeom>
        </p:spPr>
      </p:pic>
      <p:pic>
        <p:nvPicPr>
          <p:cNvPr id="15" name="addUsers">
            <a:hlinkClick r:id="" action="ppaction://media"/>
            <a:extLst>
              <a:ext uri="{FF2B5EF4-FFF2-40B4-BE49-F238E27FC236}">
                <a16:creationId xmlns:a16="http://schemas.microsoft.com/office/drawing/2014/main" id="{9D5BBC25-9F17-C7A2-787A-6BB78652C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782" y="1027216"/>
            <a:ext cx="10269792" cy="572944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C3DB5D6-FA10-9EAD-5C30-33830646C57B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F6571A35-9318-5627-1076-D04613E9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1FB4EF-B002-BD76-96B8-325BE3F08F75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6885330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err="1">
                <a:latin typeface="Verdana Pro"/>
                <a:cs typeface="Calibri Light"/>
              </a:rPr>
              <a:t>Papéis</a:t>
            </a:r>
            <a:endParaRPr lang="en-US" sz="4000" err="1">
              <a:cs typeface="Calibri Light" panose="020F0302020204030204"/>
            </a:endParaRPr>
          </a:p>
        </p:txBody>
      </p:sp>
      <p:pic>
        <p:nvPicPr>
          <p:cNvPr id="4" name="roles">
            <a:hlinkClick r:id="" action="ppaction://media"/>
            <a:extLst>
              <a:ext uri="{FF2B5EF4-FFF2-40B4-BE49-F238E27FC236}">
                <a16:creationId xmlns:a16="http://schemas.microsoft.com/office/drawing/2014/main" id="{E1B6B5FB-2C91-32C8-FA5B-F3CABC7A6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342" y="1035409"/>
            <a:ext cx="10491019" cy="5721247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0D001F3-98C6-7D0F-E231-C9F754A90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810" y="6052702"/>
            <a:ext cx="718368" cy="44579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D39DBFB-AF4A-AE35-0B65-FDEA1EF68D5A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F6571A35-9318-5627-1076-D04613E9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1FB4EF-B002-BD76-96B8-325BE3F08F75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6885330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Verdana Pro"/>
                <a:cs typeface="Calibri Light" panose="020F0302020204030204"/>
              </a:rPr>
              <a:t>Templates</a:t>
            </a:r>
          </a:p>
        </p:txBody>
      </p:sp>
      <p:pic>
        <p:nvPicPr>
          <p:cNvPr id="2" name="templates">
            <a:hlinkClick r:id="" action="ppaction://media"/>
            <a:extLst>
              <a:ext uri="{FF2B5EF4-FFF2-40B4-BE49-F238E27FC236}">
                <a16:creationId xmlns:a16="http://schemas.microsoft.com/office/drawing/2014/main" id="{6F1C5D4D-EAE9-9A8C-7698-34E71ECDF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684" y="1035410"/>
            <a:ext cx="10474632" cy="5745827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8F986B9-E600-80A3-3223-6A8DD1079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810" y="6052702"/>
            <a:ext cx="718368" cy="44579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1788000-27BF-6A05-C870-1A33A3EA9F89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F6571A35-9318-5627-1076-D04613E9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1FB4EF-B002-BD76-96B8-325BE3F08F75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6885330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err="1">
                <a:latin typeface="Verdana Pro"/>
                <a:cs typeface="Calibri Light" panose="020F0302020204030204"/>
              </a:rPr>
              <a:t>Processos</a:t>
            </a:r>
          </a:p>
        </p:txBody>
      </p:sp>
      <p:pic>
        <p:nvPicPr>
          <p:cNvPr id="2" name="processos">
            <a:hlinkClick r:id="" action="ppaction://media"/>
            <a:extLst>
              <a:ext uri="{FF2B5EF4-FFF2-40B4-BE49-F238E27FC236}">
                <a16:creationId xmlns:a16="http://schemas.microsoft.com/office/drawing/2014/main" id="{766C4280-159C-B916-349A-4EE11D628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297" y="1019022"/>
            <a:ext cx="10400890" cy="577040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D0A0137-BC2A-F50F-113A-910C8130F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810" y="6052702"/>
            <a:ext cx="718368" cy="44579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5C7708D-55EE-D04C-B708-81704DDAC8D4}"/>
              </a:ext>
            </a:extLst>
          </p:cNvPr>
          <p:cNvSpPr>
            <a:spLocks noGrp="1"/>
          </p:cNvSpPr>
          <p:nvPr/>
        </p:nvSpPr>
        <p:spPr>
          <a:xfrm>
            <a:off x="8850940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B5A18-5E40-D3F2-5A6C-432F9347F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A4E99E-98DC-C9B7-F0A7-6A8592A5CEB5}"/>
              </a:ext>
            </a:extLst>
          </p:cNvPr>
          <p:cNvSpPr>
            <a:spLocks noGrp="1"/>
          </p:cNvSpPr>
          <p:nvPr/>
        </p:nvSpPr>
        <p:spPr>
          <a:xfrm>
            <a:off x="902773" y="109046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Motivação</a:t>
            </a:r>
            <a:endParaRPr lang="en-US" b="1">
              <a:latin typeface="Verdana Pro"/>
              <a:cs typeface="Calibri Light"/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63304B3C-C628-5853-75CF-A9E96731B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85188"/>
              </p:ext>
            </p:extLst>
          </p:nvPr>
        </p:nvGraphicFramePr>
        <p:xfrm>
          <a:off x="902243" y="1104486"/>
          <a:ext cx="5108994" cy="543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99E185F-387E-8EA8-2504-E7A7AFE1A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F12FD-F4AC-3DE1-5633-F05C50C2B2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42" r="10441" b="-4"/>
          <a:stretch/>
        </p:blipFill>
        <p:spPr>
          <a:xfrm>
            <a:off x="7939359" y="2775354"/>
            <a:ext cx="4252641" cy="4082646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6743FE40-8427-C92A-EB50-A784D0250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91A2C-6293-6326-E894-C112095BF5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3" b="14529"/>
          <a:stretch/>
        </p:blipFill>
        <p:spPr>
          <a:xfrm>
            <a:off x="631875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pic>
        <p:nvPicPr>
          <p:cNvPr id="11" name="Picture 10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66915560-2392-CC3D-5751-A96D11CD3C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8777" y="4063722"/>
            <a:ext cx="982719" cy="1015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4CD7D-C377-6817-66BF-B044D70C4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901" y="3830090"/>
            <a:ext cx="1114568" cy="1336501"/>
          </a:xfrm>
          <a:prstGeom prst="rect">
            <a:avLst/>
          </a:prstGeom>
        </p:spPr>
      </p:pic>
      <p:sp>
        <p:nvSpPr>
          <p:cNvPr id="13" name="Slide Number Placeholder 36">
            <a:extLst>
              <a:ext uri="{FF2B5EF4-FFF2-40B4-BE49-F238E27FC236}">
                <a16:creationId xmlns:a16="http://schemas.microsoft.com/office/drawing/2014/main" id="{F7133A42-FE28-2295-BD3B-28BF4E23301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7" name="Picture 67" descr="A blue and pink magnifying glass&#10;&#10;Description automatically generated">
            <a:extLst>
              <a:ext uri="{FF2B5EF4-FFF2-40B4-BE49-F238E27FC236}">
                <a16:creationId xmlns:a16="http://schemas.microsoft.com/office/drawing/2014/main" id="{8FE4B0D2-487F-5DDD-77EE-4236C6E1A0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63" y="500001"/>
            <a:ext cx="759650" cy="779813"/>
          </a:xfrm>
          <a:prstGeom prst="rect">
            <a:avLst/>
          </a:prstGeom>
        </p:spPr>
      </p:pic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DF8B1EC4-6EE2-7CCB-E18B-11236D93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1B40B34E-F4BE-4578-7D08-FC6C10FB08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42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0E151-781B-A7F9-8A47-AB9046568114}"/>
              </a:ext>
            </a:extLst>
          </p:cNvPr>
          <p:cNvSpPr>
            <a:spLocks noGrp="1"/>
          </p:cNvSpPr>
          <p:nvPr/>
        </p:nvSpPr>
        <p:spPr>
          <a:xfrm>
            <a:off x="1228708" y="-938214"/>
            <a:ext cx="6885330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Verdana Pro"/>
                <a:cs typeface="Calibri Light" panose="020F0302020204030204"/>
              </a:rPr>
              <a:t>Perfil</a:t>
            </a:r>
          </a:p>
        </p:txBody>
      </p:sp>
      <p:pic>
        <p:nvPicPr>
          <p:cNvPr id="7" name="Picture 9" descr="A blue and white computer with black text&#10;&#10;Description automatically generated">
            <a:extLst>
              <a:ext uri="{FF2B5EF4-FFF2-40B4-BE49-F238E27FC236}">
                <a16:creationId xmlns:a16="http://schemas.microsoft.com/office/drawing/2014/main" id="{A044ED5D-D84A-3DE6-914F-84D24C223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"/>
            <a:ext cx="866775" cy="866775"/>
          </a:xfrm>
          <a:prstGeom prst="rect">
            <a:avLst/>
          </a:prstGeom>
        </p:spPr>
      </p:pic>
      <p:pic>
        <p:nvPicPr>
          <p:cNvPr id="10" name="profiles">
            <a:hlinkClick r:id="" action="ppaction://media"/>
            <a:extLst>
              <a:ext uri="{FF2B5EF4-FFF2-40B4-BE49-F238E27FC236}">
                <a16:creationId xmlns:a16="http://schemas.microsoft.com/office/drawing/2014/main" id="{942891B2-0849-DF7F-F4CB-939201881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180" y="1006621"/>
            <a:ext cx="10396016" cy="578723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2A9CAC1-315F-54CE-28BB-CCBF72825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810" y="6052702"/>
            <a:ext cx="718368" cy="44579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8D8E11E-2767-E343-3D05-49581002D3C6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AD92C0-41C8-2AF5-F087-DECD093301CB}"/>
              </a:ext>
            </a:extLst>
          </p:cNvPr>
          <p:cNvSpPr>
            <a:spLocks noGrp="1"/>
          </p:cNvSpPr>
          <p:nvPr/>
        </p:nvSpPr>
        <p:spPr>
          <a:xfrm>
            <a:off x="1152509" y="-981757"/>
            <a:ext cx="5148298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Conclusão</a:t>
            </a:r>
            <a:endParaRPr lang="en-US" err="1"/>
          </a:p>
        </p:txBody>
      </p:sp>
      <p:pic>
        <p:nvPicPr>
          <p:cNvPr id="6" name="Picture 6" descr="A book with a long shadow&#10;&#10;Description automatically generated">
            <a:extLst>
              <a:ext uri="{FF2B5EF4-FFF2-40B4-BE49-F238E27FC236}">
                <a16:creationId xmlns:a16="http://schemas.microsoft.com/office/drawing/2014/main" id="{29E56B4B-5846-EEB8-F2B5-3565EE85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9" y="249011"/>
            <a:ext cx="673554" cy="673554"/>
          </a:xfrm>
          <a:prstGeom prst="rect">
            <a:avLst/>
          </a:prstGeom>
        </p:spPr>
      </p:pic>
      <p:pic>
        <p:nvPicPr>
          <p:cNvPr id="22" name="Picture 22" descr="A green battery with a black background&#10;&#10;Description automatically generated">
            <a:extLst>
              <a:ext uri="{FF2B5EF4-FFF2-40B4-BE49-F238E27FC236}">
                <a16:creationId xmlns:a16="http://schemas.microsoft.com/office/drawing/2014/main" id="{AA4FB0FA-3121-B349-3069-97AD2BE7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90" y="1502227"/>
            <a:ext cx="657868" cy="657868"/>
          </a:xfrm>
          <a:prstGeom prst="rect">
            <a:avLst/>
          </a:prstGeom>
        </p:spPr>
      </p:pic>
      <p:pic>
        <p:nvPicPr>
          <p:cNvPr id="23" name="Picture 22" descr="A green battery with a black background&#10;&#10;Description automatically generated">
            <a:extLst>
              <a:ext uri="{FF2B5EF4-FFF2-40B4-BE49-F238E27FC236}">
                <a16:creationId xmlns:a16="http://schemas.microsoft.com/office/drawing/2014/main" id="{64C74E85-4DFD-AAA3-8343-94501D04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79" y="2650522"/>
            <a:ext cx="657868" cy="657868"/>
          </a:xfrm>
          <a:prstGeom prst="rect">
            <a:avLst/>
          </a:prstGeom>
        </p:spPr>
      </p:pic>
      <p:pic>
        <p:nvPicPr>
          <p:cNvPr id="24" name="Picture 22" descr="A green battery with a black background&#10;&#10;Description automatically generated">
            <a:extLst>
              <a:ext uri="{FF2B5EF4-FFF2-40B4-BE49-F238E27FC236}">
                <a16:creationId xmlns:a16="http://schemas.microsoft.com/office/drawing/2014/main" id="{9497B071-8235-4AD4-558F-D8F52583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1" y="3819413"/>
            <a:ext cx="657868" cy="657868"/>
          </a:xfrm>
          <a:prstGeom prst="rect">
            <a:avLst/>
          </a:prstGeom>
        </p:spPr>
      </p:pic>
      <p:pic>
        <p:nvPicPr>
          <p:cNvPr id="25" name="Picture 22" descr="A green battery with a black background&#10;&#10;Description automatically generated">
            <a:extLst>
              <a:ext uri="{FF2B5EF4-FFF2-40B4-BE49-F238E27FC236}">
                <a16:creationId xmlns:a16="http://schemas.microsoft.com/office/drawing/2014/main" id="{CE90DB91-CBEF-1F81-D292-03AA9629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75" y="4988302"/>
            <a:ext cx="657868" cy="657868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F1256C43-85C7-B2B1-9DC6-E3670BC0518F}"/>
              </a:ext>
            </a:extLst>
          </p:cNvPr>
          <p:cNvSpPr>
            <a:spLocks noGrp="1"/>
          </p:cNvSpPr>
          <p:nvPr/>
        </p:nvSpPr>
        <p:spPr>
          <a:xfrm>
            <a:off x="2056540" y="1506002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>
                <a:latin typeface="Verdana Pro"/>
                <a:cs typeface="Calibri"/>
              </a:rPr>
              <a:t>A </a:t>
            </a:r>
            <a:r>
              <a:rPr lang="en-US" sz="2000" err="1">
                <a:latin typeface="Verdana Pro"/>
                <a:cs typeface="Calibri"/>
              </a:rPr>
              <a:t>geração</a:t>
            </a:r>
            <a:r>
              <a:rPr lang="en-US" sz="2000">
                <a:latin typeface="Verdana Pro"/>
                <a:cs typeface="Calibri"/>
              </a:rPr>
              <a:t>, </a:t>
            </a:r>
            <a:r>
              <a:rPr lang="en-US" sz="2000" err="1">
                <a:latin typeface="Verdana Pro"/>
                <a:cs typeface="Calibri"/>
              </a:rPr>
              <a:t>verificação</a:t>
            </a:r>
            <a:r>
              <a:rPr lang="en-US" sz="2000">
                <a:latin typeface="Verdana Pro"/>
                <a:cs typeface="Calibri"/>
              </a:rPr>
              <a:t> e </a:t>
            </a:r>
            <a:r>
              <a:rPr lang="en-US" sz="2000" err="1">
                <a:latin typeface="Verdana Pro"/>
                <a:cs typeface="Calibri"/>
              </a:rPr>
              <a:t>aprovação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documentos</a:t>
            </a:r>
            <a:r>
              <a:rPr lang="en-US" sz="2000">
                <a:latin typeface="Verdana Pro"/>
                <a:cs typeface="Calibri"/>
              </a:rPr>
              <a:t> é </a:t>
            </a:r>
            <a:r>
              <a:rPr lang="en-US" sz="2000" err="1">
                <a:latin typeface="Verdana Pro"/>
                <a:cs typeface="Calibri"/>
              </a:rPr>
              <a:t>realizada</a:t>
            </a:r>
            <a:r>
              <a:rPr lang="en-US" sz="2000">
                <a:latin typeface="Verdana Pro"/>
                <a:cs typeface="Calibri"/>
              </a:rPr>
              <a:t> </a:t>
            </a:r>
            <a:r>
              <a:rPr lang="en-US" sz="2000" err="1">
                <a:latin typeface="Verdana Pro"/>
                <a:cs typeface="Calibri"/>
              </a:rPr>
              <a:t>numa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única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plataforma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aplicacional</a:t>
            </a:r>
            <a:r>
              <a:rPr lang="en-US" sz="2000">
                <a:latin typeface="Verdana Pro"/>
                <a:cs typeface="Calibri"/>
              </a:rPr>
              <a:t>.</a:t>
            </a:r>
            <a:endParaRPr lang="en-US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56034EA4-46B4-829C-29B4-2AB0257DAF87}"/>
              </a:ext>
            </a:extLst>
          </p:cNvPr>
          <p:cNvSpPr>
            <a:spLocks noGrp="1"/>
          </p:cNvSpPr>
          <p:nvPr/>
        </p:nvSpPr>
        <p:spPr>
          <a:xfrm>
            <a:off x="2097729" y="2656968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>
                <a:latin typeface="Verdana Pro"/>
                <a:cs typeface="Calibri"/>
              </a:rPr>
              <a:t>É </a:t>
            </a:r>
            <a:r>
              <a:rPr lang="en-US" sz="2000" err="1">
                <a:latin typeface="Verdana Pro"/>
                <a:cs typeface="Calibri"/>
              </a:rPr>
              <a:t>permitida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uma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atribuição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organizada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diversas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permissões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aos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utilizadores</a:t>
            </a:r>
            <a:r>
              <a:rPr lang="en-US" sz="2000">
                <a:latin typeface="Verdana Pro"/>
                <a:cs typeface="Calibri"/>
              </a:rPr>
              <a:t> da </a:t>
            </a:r>
            <a:r>
              <a:rPr lang="en-US" sz="2000" err="1">
                <a:latin typeface="Verdana Pro"/>
                <a:cs typeface="Calibri"/>
              </a:rPr>
              <a:t>aplicação</a:t>
            </a:r>
            <a:r>
              <a:rPr lang="en-US" sz="2000">
                <a:latin typeface="Verdana Pro"/>
                <a:cs typeface="Calibri"/>
              </a:rPr>
              <a:t>.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8340DCD-1EFD-ADB7-7463-2757F82896C8}"/>
              </a:ext>
            </a:extLst>
          </p:cNvPr>
          <p:cNvSpPr>
            <a:spLocks noGrp="1"/>
          </p:cNvSpPr>
          <p:nvPr/>
        </p:nvSpPr>
        <p:spPr>
          <a:xfrm>
            <a:off x="2087432" y="3814152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>
                <a:latin typeface="Verdana Pro"/>
                <a:cs typeface="Calibri"/>
              </a:rPr>
              <a:t>São </a:t>
            </a:r>
            <a:r>
              <a:rPr lang="en-US" sz="2000" err="1">
                <a:latin typeface="Verdana Pro"/>
                <a:cs typeface="Calibri"/>
              </a:rPr>
              <a:t>registados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processos</a:t>
            </a:r>
            <a:r>
              <a:rPr lang="en-US" sz="2000">
                <a:latin typeface="Verdana Pro"/>
                <a:cs typeface="Calibri"/>
              </a:rPr>
              <a:t> com </a:t>
            </a:r>
            <a:r>
              <a:rPr lang="en-US" sz="2000" err="1">
                <a:latin typeface="Verdana Pro"/>
                <a:cs typeface="Calibri"/>
              </a:rPr>
              <a:t>diversos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números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etapas</a:t>
            </a:r>
            <a:r>
              <a:rPr lang="en-US" sz="2000">
                <a:latin typeface="Verdana Pro"/>
                <a:cs typeface="Calibri"/>
              </a:rPr>
              <a:t>, </a:t>
            </a:r>
            <a:r>
              <a:rPr lang="en-US" sz="2000" err="1">
                <a:latin typeface="Verdana Pro"/>
                <a:cs typeface="Calibri"/>
              </a:rPr>
              <a:t>tendo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estas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vários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modos</a:t>
            </a:r>
            <a:r>
              <a:rPr lang="en-US" sz="2000">
                <a:latin typeface="Verdana Pro"/>
                <a:cs typeface="Calibri"/>
              </a:rPr>
              <a:t>.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54DAC5E-A434-A383-DD77-CF22568C42B7}"/>
              </a:ext>
            </a:extLst>
          </p:cNvPr>
          <p:cNvSpPr>
            <a:spLocks noGrp="1"/>
          </p:cNvSpPr>
          <p:nvPr/>
        </p:nvSpPr>
        <p:spPr>
          <a:xfrm>
            <a:off x="2108026" y="4856315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>
                <a:latin typeface="Verdana Pro"/>
                <a:cs typeface="Calibri"/>
              </a:rPr>
              <a:t>Um </a:t>
            </a:r>
            <a:r>
              <a:rPr lang="en-US" sz="2000" err="1">
                <a:latin typeface="Verdana Pro"/>
                <a:cs typeface="Calibri"/>
              </a:rPr>
              <a:t>sistema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notificações</a:t>
            </a:r>
            <a:r>
              <a:rPr lang="en-US" sz="2000">
                <a:latin typeface="Verdana Pro"/>
                <a:cs typeface="Calibri"/>
              </a:rPr>
              <a:t> sob </a:t>
            </a:r>
            <a:r>
              <a:rPr lang="en-US" sz="2000" err="1">
                <a:latin typeface="Verdana Pro"/>
                <a:cs typeface="Calibri"/>
              </a:rPr>
              <a:t>assinaturas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pendentes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ou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etapas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finalizadas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garante</a:t>
            </a:r>
            <a:r>
              <a:rPr lang="en-US" sz="2000">
                <a:latin typeface="Verdana Pro"/>
                <a:cs typeface="Calibri"/>
              </a:rPr>
              <a:t> que </a:t>
            </a:r>
            <a:r>
              <a:rPr lang="en-US" sz="2000" err="1">
                <a:latin typeface="Verdana Pro"/>
                <a:cs typeface="Calibri"/>
              </a:rPr>
              <a:t>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utilizadores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são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notificados</a:t>
            </a:r>
            <a:r>
              <a:rPr lang="en-US" sz="2000">
                <a:latin typeface="Verdana Pro"/>
                <a:cs typeface="Calibri"/>
              </a:rPr>
              <a:t> fora da </a:t>
            </a:r>
            <a:r>
              <a:rPr lang="en-US" sz="2000" err="1">
                <a:latin typeface="Verdana Pro"/>
                <a:cs typeface="Calibri"/>
              </a:rPr>
              <a:t>aplicação</a:t>
            </a:r>
            <a:r>
              <a:rPr lang="en-US" sz="2000">
                <a:latin typeface="Verdana Pro"/>
                <a:cs typeface="Calibri"/>
              </a:rPr>
              <a:t>.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AC00E4A-67F8-4529-6D1B-E10EEE654C39}"/>
              </a:ext>
            </a:extLst>
          </p:cNvPr>
          <p:cNvSpPr>
            <a:spLocks noGrp="1"/>
          </p:cNvSpPr>
          <p:nvPr/>
        </p:nvSpPr>
        <p:spPr>
          <a:xfrm>
            <a:off x="1984653" y="4942191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endParaRPr lang="en-US" sz="2000">
              <a:latin typeface="Verdana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BF240-4DB5-2093-7BDB-052BCB231CF3}"/>
              </a:ext>
            </a:extLst>
          </p:cNvPr>
          <p:cNvSpPr txBox="1"/>
          <p:nvPr/>
        </p:nvSpPr>
        <p:spPr>
          <a:xfrm>
            <a:off x="4755292" y="37976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0B32887-AB4D-448D-5912-DF36F0E7054D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ADD4CFA-10CB-6F03-9E46-3D4AAE4C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13E1E34-38CE-6404-FBCD-8DE6DCBD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68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4EBE66-0248-88BB-4048-79AAA144500D}"/>
              </a:ext>
            </a:extLst>
          </p:cNvPr>
          <p:cNvSpPr>
            <a:spLocks noGrp="1"/>
          </p:cNvSpPr>
          <p:nvPr/>
        </p:nvSpPr>
        <p:spPr>
          <a:xfrm>
            <a:off x="1131148" y="-995312"/>
            <a:ext cx="5325507" cy="31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Trabalho</a:t>
            </a:r>
            <a:r>
              <a:rPr lang="en-US" b="1">
                <a:latin typeface="Verdana Pro"/>
                <a:cs typeface="Calibri Light"/>
              </a:rPr>
              <a:t> Futuro</a:t>
            </a:r>
          </a:p>
        </p:txBody>
      </p:sp>
      <p:pic>
        <p:nvPicPr>
          <p:cNvPr id="6" name="Picture 6" descr="A clock and arrow pointing to the side&#10;&#10;Description automatically generated">
            <a:extLst>
              <a:ext uri="{FF2B5EF4-FFF2-40B4-BE49-F238E27FC236}">
                <a16:creationId xmlns:a16="http://schemas.microsoft.com/office/drawing/2014/main" id="{A93C6B6A-D059-AE58-A03C-CFAA024D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03568"/>
            <a:ext cx="763361" cy="763361"/>
          </a:xfrm>
          <a:prstGeom prst="rect">
            <a:avLst/>
          </a:prstGeom>
        </p:spPr>
      </p:pic>
      <p:pic>
        <p:nvPicPr>
          <p:cNvPr id="11" name="Picture 11" descr="A low battery with a red rectangle&#10;&#10;Description automatically generated">
            <a:extLst>
              <a:ext uri="{FF2B5EF4-FFF2-40B4-BE49-F238E27FC236}">
                <a16:creationId xmlns:a16="http://schemas.microsoft.com/office/drawing/2014/main" id="{89BD3ADD-9928-E9DA-35B1-9F9FEA1B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36" y="1606369"/>
            <a:ext cx="666032" cy="622900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7D05D4CA-85CD-426C-8F91-C45335235F38}"/>
              </a:ext>
            </a:extLst>
          </p:cNvPr>
          <p:cNvSpPr>
            <a:spLocks noGrp="1"/>
          </p:cNvSpPr>
          <p:nvPr/>
        </p:nvSpPr>
        <p:spPr>
          <a:xfrm>
            <a:off x="1871189" y="2687104"/>
            <a:ext cx="8171712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 err="1">
                <a:latin typeface="Verdana Pro"/>
                <a:cs typeface="Calibri"/>
              </a:rPr>
              <a:t>Integração</a:t>
            </a:r>
            <a:r>
              <a:rPr lang="en-US" sz="2000">
                <a:latin typeface="Verdana Pro"/>
                <a:cs typeface="Calibri"/>
              </a:rPr>
              <a:t> da </a:t>
            </a:r>
            <a:r>
              <a:rPr lang="en-US" sz="2000" err="1">
                <a:latin typeface="Verdana Pro"/>
                <a:cs typeface="Calibri"/>
              </a:rPr>
              <a:t>assinatura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simbólica</a:t>
            </a:r>
            <a:r>
              <a:rPr lang="en-US" sz="2000">
                <a:latin typeface="Verdana Pro"/>
                <a:cs typeface="Calibri"/>
              </a:rPr>
              <a:t> pela </a:t>
            </a:r>
            <a:r>
              <a:rPr lang="en-US" sz="2000" err="1">
                <a:latin typeface="Verdana Pro"/>
                <a:cs typeface="Calibri"/>
              </a:rPr>
              <a:t>assinatura</a:t>
            </a:r>
            <a:r>
              <a:rPr lang="en-US" sz="2000">
                <a:latin typeface="Verdana Pro"/>
                <a:cs typeface="Calibri"/>
              </a:rPr>
              <a:t> digital (</a:t>
            </a:r>
            <a:r>
              <a:rPr lang="en-US" sz="2000" i="1">
                <a:latin typeface="Verdana Pro"/>
                <a:cs typeface="Calibri"/>
              </a:rPr>
              <a:t>Autenticação.gov).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48FB22B-88DF-D51B-4704-EF31631F5AEB}"/>
              </a:ext>
            </a:extLst>
          </p:cNvPr>
          <p:cNvSpPr>
            <a:spLocks noGrp="1"/>
          </p:cNvSpPr>
          <p:nvPr/>
        </p:nvSpPr>
        <p:spPr>
          <a:xfrm>
            <a:off x="1840297" y="1745931"/>
            <a:ext cx="822319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 err="1">
                <a:latin typeface="Verdana Pro"/>
                <a:cs typeface="Calibri"/>
              </a:rPr>
              <a:t>Integração</a:t>
            </a:r>
            <a:r>
              <a:rPr lang="en-US" sz="2000">
                <a:latin typeface="Verdana Pro"/>
                <a:cs typeface="Calibri"/>
              </a:rPr>
              <a:t> com um </a:t>
            </a:r>
            <a:r>
              <a:rPr lang="en-US" sz="2000" err="1">
                <a:latin typeface="Verdana Pro"/>
                <a:cs typeface="Calibri"/>
              </a:rPr>
              <a:t>servidor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autenticação</a:t>
            </a:r>
            <a:r>
              <a:rPr lang="en-US" sz="2000">
                <a:latin typeface="Verdana Pro"/>
                <a:cs typeface="Calibri"/>
              </a:rPr>
              <a:t> </a:t>
            </a:r>
            <a:r>
              <a:rPr lang="en-US" sz="2000" err="1">
                <a:latin typeface="Verdana Pro"/>
                <a:cs typeface="Calibri"/>
              </a:rPr>
              <a:t>externo</a:t>
            </a:r>
            <a:r>
              <a:rPr lang="en-US" sz="2000">
                <a:latin typeface="Verdana Pro"/>
                <a:cs typeface="Calibri"/>
              </a:rPr>
              <a:t>.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E0C88A5C-8AA3-797E-4DC6-6EC93358F3E7}"/>
              </a:ext>
            </a:extLst>
          </p:cNvPr>
          <p:cNvSpPr>
            <a:spLocks noGrp="1"/>
          </p:cNvSpPr>
          <p:nvPr/>
        </p:nvSpPr>
        <p:spPr>
          <a:xfrm>
            <a:off x="1891784" y="3847463"/>
            <a:ext cx="7347929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 err="1">
                <a:latin typeface="Verdana Pro"/>
                <a:cs typeface="Calibri"/>
              </a:rPr>
              <a:t>Possibilidade</a:t>
            </a:r>
            <a:r>
              <a:rPr lang="en-US" sz="2000">
                <a:latin typeface="Verdana Pro"/>
                <a:cs typeface="Calibri"/>
              </a:rPr>
              <a:t> da </a:t>
            </a:r>
            <a:r>
              <a:rPr lang="en-US" sz="2000" err="1">
                <a:latin typeface="Verdana Pro"/>
                <a:cs typeface="Calibri"/>
              </a:rPr>
              <a:t>implementação</a:t>
            </a:r>
            <a:r>
              <a:rPr lang="en-US" sz="2000">
                <a:latin typeface="Verdana Pro"/>
                <a:cs typeface="Calibri"/>
              </a:rPr>
              <a:t> de uma versão </a:t>
            </a:r>
            <a:r>
              <a:rPr lang="en-US" sz="2000" err="1">
                <a:latin typeface="Verdana Pro"/>
                <a:cs typeface="Calibri"/>
              </a:rPr>
              <a:t>móvel</a:t>
            </a:r>
            <a:r>
              <a:rPr lang="en-US" sz="2000">
                <a:latin typeface="Verdana Pro"/>
                <a:cs typeface="Calibri"/>
              </a:rPr>
              <a:t> da </a:t>
            </a:r>
            <a:r>
              <a:rPr lang="en-US" sz="2000" err="1">
                <a:latin typeface="Verdana Pro"/>
                <a:cs typeface="Calibri"/>
              </a:rPr>
              <a:t>aplicação</a:t>
            </a:r>
            <a:r>
              <a:rPr lang="en-US" sz="2000">
                <a:latin typeface="Verdana Pro"/>
                <a:cs typeface="Calibri"/>
              </a:rPr>
              <a:t>.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1B81854-8030-63D2-2589-BD9DA739DAAC}"/>
              </a:ext>
            </a:extLst>
          </p:cNvPr>
          <p:cNvSpPr>
            <a:spLocks noGrp="1"/>
          </p:cNvSpPr>
          <p:nvPr/>
        </p:nvSpPr>
        <p:spPr>
          <a:xfrm>
            <a:off x="1902080" y="4982519"/>
            <a:ext cx="7770118" cy="1112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000" err="1">
                <a:latin typeface="Verdana Pro"/>
                <a:cs typeface="Calibri"/>
              </a:rPr>
              <a:t>Criação</a:t>
            </a:r>
            <a:r>
              <a:rPr lang="en-US" sz="2000">
                <a:latin typeface="Verdana Pro"/>
                <a:cs typeface="Calibri"/>
              </a:rPr>
              <a:t> de </a:t>
            </a:r>
            <a:r>
              <a:rPr lang="en-US" sz="2000" err="1">
                <a:latin typeface="Verdana Pro"/>
                <a:cs typeface="Calibri"/>
              </a:rPr>
              <a:t>documentos</a:t>
            </a:r>
            <a:r>
              <a:rPr lang="en-US" sz="2000">
                <a:latin typeface="Verdana Pro"/>
                <a:cs typeface="Calibri"/>
              </a:rPr>
              <a:t> </a:t>
            </a:r>
            <a:r>
              <a:rPr lang="en-US" sz="2000" err="1">
                <a:latin typeface="Verdana Pro"/>
                <a:cs typeface="Calibri"/>
              </a:rPr>
              <a:t>genéricos</a:t>
            </a:r>
            <a:r>
              <a:rPr lang="en-US" sz="2000">
                <a:latin typeface="Verdana Pro"/>
                <a:cs typeface="Calibri"/>
              </a:rPr>
              <a:t> com </a:t>
            </a:r>
            <a:r>
              <a:rPr lang="en-US" sz="2000" err="1">
                <a:latin typeface="Verdana Pro"/>
                <a:cs typeface="Calibri"/>
              </a:rPr>
              <a:t>parâmetros</a:t>
            </a:r>
            <a:r>
              <a:rPr lang="en-US" sz="2000">
                <a:latin typeface="Verdana Pro"/>
                <a:cs typeface="Calibri"/>
              </a:rPr>
              <a:t> </a:t>
            </a:r>
            <a:r>
              <a:rPr lang="en-US" sz="2000" err="1">
                <a:latin typeface="Verdana Pro"/>
                <a:cs typeface="Calibri"/>
              </a:rPr>
              <a:t>fixos</a:t>
            </a:r>
            <a:r>
              <a:rPr lang="en-US" sz="2000">
                <a:latin typeface="Verdana Pro"/>
                <a:cs typeface="Calibri"/>
              </a:rPr>
              <a:t>, no </a:t>
            </a:r>
            <a:r>
              <a:rPr lang="pt-PT" sz="2000">
                <a:latin typeface="Verdana Pro"/>
                <a:cs typeface="Calibri"/>
              </a:rPr>
              <a:t>início</a:t>
            </a:r>
            <a:r>
              <a:rPr lang="en-US" sz="2000">
                <a:latin typeface="Verdana Pro"/>
                <a:cs typeface="Calibri"/>
              </a:rPr>
              <a:t> de um </a:t>
            </a:r>
            <a:r>
              <a:rPr lang="en-US" sz="2000" err="1">
                <a:latin typeface="Verdana Pro"/>
                <a:cs typeface="Calibri"/>
              </a:rPr>
              <a:t>processo</a:t>
            </a:r>
            <a:r>
              <a:rPr lang="en-US" sz="2000">
                <a:latin typeface="Verdana Pro"/>
                <a:cs typeface="Calibri"/>
              </a:rPr>
              <a:t>.</a:t>
            </a:r>
            <a:endParaRPr lang="en-US"/>
          </a:p>
        </p:txBody>
      </p:sp>
      <p:pic>
        <p:nvPicPr>
          <p:cNvPr id="34" name="Picture 11" descr="A low battery with a red rectangle&#10;&#10;Description automatically generated">
            <a:extLst>
              <a:ext uri="{FF2B5EF4-FFF2-40B4-BE49-F238E27FC236}">
                <a16:creationId xmlns:a16="http://schemas.microsoft.com/office/drawing/2014/main" id="{8952A1C6-4F92-6B4E-2DA1-33FFAE5E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27" y="2691471"/>
            <a:ext cx="666032" cy="622900"/>
          </a:xfrm>
          <a:prstGeom prst="rect">
            <a:avLst/>
          </a:prstGeom>
        </p:spPr>
      </p:pic>
      <p:pic>
        <p:nvPicPr>
          <p:cNvPr id="35" name="Picture 11" descr="A low battery with a red rectangle&#10;&#10;Description automatically generated">
            <a:extLst>
              <a:ext uri="{FF2B5EF4-FFF2-40B4-BE49-F238E27FC236}">
                <a16:creationId xmlns:a16="http://schemas.microsoft.com/office/drawing/2014/main" id="{316EB463-6F11-8215-D20E-489E6788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1" y="3850597"/>
            <a:ext cx="666032" cy="622900"/>
          </a:xfrm>
          <a:prstGeom prst="rect">
            <a:avLst/>
          </a:prstGeom>
        </p:spPr>
      </p:pic>
      <p:pic>
        <p:nvPicPr>
          <p:cNvPr id="36" name="Picture 11" descr="A low battery with a red rectangle&#10;&#10;Description automatically generated">
            <a:extLst>
              <a:ext uri="{FF2B5EF4-FFF2-40B4-BE49-F238E27FC236}">
                <a16:creationId xmlns:a16="http://schemas.microsoft.com/office/drawing/2014/main" id="{9E56A90A-E79E-9765-08F0-2425AB9C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19" y="5071506"/>
            <a:ext cx="666032" cy="62290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42C07F3-CFEF-F8F7-EEF7-98E73D9C1384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062F69F-7BBC-B9A5-8555-0552B7E0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DC9C705-8840-27F8-AED6-81CD38D8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943941-03B7-065F-8CA7-95D5C5110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87228" y="786341"/>
            <a:ext cx="9901643" cy="5571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62BEB0-3045-A669-56DF-D65D20AF5D62}"/>
              </a:ext>
            </a:extLst>
          </p:cNvPr>
          <p:cNvSpPr>
            <a:spLocks noGrp="1"/>
          </p:cNvSpPr>
          <p:nvPr/>
        </p:nvSpPr>
        <p:spPr>
          <a:xfrm>
            <a:off x="1195068" y="2367571"/>
            <a:ext cx="3412380" cy="252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40664"/>
            <a:r>
              <a:rPr lang="en-US" sz="4000" b="1">
                <a:latin typeface="Verdana Pro"/>
                <a:cs typeface="Calibri Light"/>
              </a:rPr>
              <a:t>Document  Workflow    Platform</a:t>
            </a:r>
            <a:endParaRPr lang="en-US" sz="4000" b="1" kern="1200">
              <a:latin typeface="Verdana Pro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A95F60BA-D521-45DC-4499-A5D2E5EE2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509280" y="3599266"/>
            <a:ext cx="4394953" cy="14856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94953"/>
                      <a:gd name="connsiteY0" fmla="*/ 0 h 14856"/>
                      <a:gd name="connsiteX1" fmla="*/ 461470 w 4394953"/>
                      <a:gd name="connsiteY1" fmla="*/ 0 h 14856"/>
                      <a:gd name="connsiteX2" fmla="*/ 1054788 w 4394953"/>
                      <a:gd name="connsiteY2" fmla="*/ 0 h 14856"/>
                      <a:gd name="connsiteX3" fmla="*/ 1560208 w 4394953"/>
                      <a:gd name="connsiteY3" fmla="*/ 0 h 14856"/>
                      <a:gd name="connsiteX4" fmla="*/ 2021678 w 4394953"/>
                      <a:gd name="connsiteY4" fmla="*/ 0 h 14856"/>
                      <a:gd name="connsiteX5" fmla="*/ 2614997 w 4394953"/>
                      <a:gd name="connsiteY5" fmla="*/ 0 h 14856"/>
                      <a:gd name="connsiteX6" fmla="*/ 3164366 w 4394953"/>
                      <a:gd name="connsiteY6" fmla="*/ 0 h 14856"/>
                      <a:gd name="connsiteX7" fmla="*/ 3713735 w 4394953"/>
                      <a:gd name="connsiteY7" fmla="*/ 0 h 14856"/>
                      <a:gd name="connsiteX8" fmla="*/ 4394953 w 4394953"/>
                      <a:gd name="connsiteY8" fmla="*/ 0 h 14856"/>
                      <a:gd name="connsiteX9" fmla="*/ 4394953 w 4394953"/>
                      <a:gd name="connsiteY9" fmla="*/ 14856 h 14856"/>
                      <a:gd name="connsiteX10" fmla="*/ 3933482 w 4394953"/>
                      <a:gd name="connsiteY10" fmla="*/ 14856 h 14856"/>
                      <a:gd name="connsiteX11" fmla="*/ 3515962 w 4394953"/>
                      <a:gd name="connsiteY11" fmla="*/ 14856 h 14856"/>
                      <a:gd name="connsiteX12" fmla="*/ 2922643 w 4394953"/>
                      <a:gd name="connsiteY12" fmla="*/ 14856 h 14856"/>
                      <a:gd name="connsiteX13" fmla="*/ 2461173 w 4394953"/>
                      <a:gd name="connsiteY13" fmla="*/ 14856 h 14856"/>
                      <a:gd name="connsiteX14" fmla="*/ 1867855 w 4394953"/>
                      <a:gd name="connsiteY14" fmla="*/ 14856 h 14856"/>
                      <a:gd name="connsiteX15" fmla="*/ 1230586 w 4394953"/>
                      <a:gd name="connsiteY15" fmla="*/ 14856 h 14856"/>
                      <a:gd name="connsiteX16" fmla="*/ 725167 w 4394953"/>
                      <a:gd name="connsiteY16" fmla="*/ 14856 h 14856"/>
                      <a:gd name="connsiteX17" fmla="*/ 0 w 4394953"/>
                      <a:gd name="connsiteY17" fmla="*/ 14856 h 14856"/>
                      <a:gd name="connsiteX18" fmla="*/ 0 w 4394953"/>
                      <a:gd name="connsiteY18" fmla="*/ 0 h 14856"/>
                      <a:gd name="connsiteX0" fmla="*/ 0 w 4394953"/>
                      <a:gd name="connsiteY0" fmla="*/ 0 h 14856"/>
                      <a:gd name="connsiteX1" fmla="*/ 505419 w 4394953"/>
                      <a:gd name="connsiteY1" fmla="*/ 0 h 14856"/>
                      <a:gd name="connsiteX2" fmla="*/ 922940 w 4394953"/>
                      <a:gd name="connsiteY2" fmla="*/ 0 h 14856"/>
                      <a:gd name="connsiteX3" fmla="*/ 1560208 w 4394953"/>
                      <a:gd name="connsiteY3" fmla="*/ 0 h 14856"/>
                      <a:gd name="connsiteX4" fmla="*/ 2065627 w 4394953"/>
                      <a:gd name="connsiteY4" fmla="*/ 0 h 14856"/>
                      <a:gd name="connsiteX5" fmla="*/ 2571047 w 4394953"/>
                      <a:gd name="connsiteY5" fmla="*/ 0 h 14856"/>
                      <a:gd name="connsiteX6" fmla="*/ 3208315 w 4394953"/>
                      <a:gd name="connsiteY6" fmla="*/ 0 h 14856"/>
                      <a:gd name="connsiteX7" fmla="*/ 3669785 w 4394953"/>
                      <a:gd name="connsiteY7" fmla="*/ 0 h 14856"/>
                      <a:gd name="connsiteX8" fmla="*/ 4394953 w 4394953"/>
                      <a:gd name="connsiteY8" fmla="*/ 0 h 14856"/>
                      <a:gd name="connsiteX9" fmla="*/ 4394953 w 4394953"/>
                      <a:gd name="connsiteY9" fmla="*/ 14856 h 14856"/>
                      <a:gd name="connsiteX10" fmla="*/ 3933482 w 4394953"/>
                      <a:gd name="connsiteY10" fmla="*/ 14856 h 14856"/>
                      <a:gd name="connsiteX11" fmla="*/ 3384113 w 4394953"/>
                      <a:gd name="connsiteY11" fmla="*/ 14856 h 14856"/>
                      <a:gd name="connsiteX12" fmla="*/ 2878694 w 4394953"/>
                      <a:gd name="connsiteY12" fmla="*/ 14856 h 14856"/>
                      <a:gd name="connsiteX13" fmla="*/ 2241426 w 4394953"/>
                      <a:gd name="connsiteY13" fmla="*/ 14856 h 14856"/>
                      <a:gd name="connsiteX14" fmla="*/ 1604157 w 4394953"/>
                      <a:gd name="connsiteY14" fmla="*/ 14856 h 14856"/>
                      <a:gd name="connsiteX15" fmla="*/ 1142687 w 4394953"/>
                      <a:gd name="connsiteY15" fmla="*/ 14856 h 14856"/>
                      <a:gd name="connsiteX16" fmla="*/ 593318 w 4394953"/>
                      <a:gd name="connsiteY16" fmla="*/ 14856 h 14856"/>
                      <a:gd name="connsiteX17" fmla="*/ 0 w 4394953"/>
                      <a:gd name="connsiteY17" fmla="*/ 14856 h 14856"/>
                      <a:gd name="connsiteX18" fmla="*/ 0 w 4394953"/>
                      <a:gd name="connsiteY18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394953" h="14856" fill="none" extrusionOk="0">
                        <a:moveTo>
                          <a:pt x="0" y="0"/>
                        </a:moveTo>
                        <a:cubicBezTo>
                          <a:pt x="138131" y="-3953"/>
                          <a:pt x="243500" y="-4910"/>
                          <a:pt x="461470" y="0"/>
                        </a:cubicBezTo>
                        <a:cubicBezTo>
                          <a:pt x="668895" y="-17322"/>
                          <a:pt x="784769" y="-8074"/>
                          <a:pt x="1054788" y="0"/>
                        </a:cubicBezTo>
                        <a:cubicBezTo>
                          <a:pt x="1291238" y="9992"/>
                          <a:pt x="1323408" y="3619"/>
                          <a:pt x="1560208" y="0"/>
                        </a:cubicBezTo>
                        <a:cubicBezTo>
                          <a:pt x="1793028" y="6499"/>
                          <a:pt x="1911138" y="-28306"/>
                          <a:pt x="2021678" y="0"/>
                        </a:cubicBezTo>
                        <a:cubicBezTo>
                          <a:pt x="2150009" y="24161"/>
                          <a:pt x="2454474" y="-59024"/>
                          <a:pt x="2614997" y="0"/>
                        </a:cubicBezTo>
                        <a:cubicBezTo>
                          <a:pt x="2807210" y="49031"/>
                          <a:pt x="2966292" y="20474"/>
                          <a:pt x="3164366" y="0"/>
                        </a:cubicBezTo>
                        <a:cubicBezTo>
                          <a:pt x="3351247" y="1955"/>
                          <a:pt x="3563411" y="-34871"/>
                          <a:pt x="3713735" y="0"/>
                        </a:cubicBezTo>
                        <a:cubicBezTo>
                          <a:pt x="3891891" y="-9526"/>
                          <a:pt x="4212615" y="-13302"/>
                          <a:pt x="4394953" y="0"/>
                        </a:cubicBezTo>
                        <a:cubicBezTo>
                          <a:pt x="4394577" y="5339"/>
                          <a:pt x="4396023" y="9963"/>
                          <a:pt x="4394953" y="14856"/>
                        </a:cubicBezTo>
                        <a:cubicBezTo>
                          <a:pt x="4171514" y="7267"/>
                          <a:pt x="4162009" y="29289"/>
                          <a:pt x="3933482" y="14856"/>
                        </a:cubicBezTo>
                        <a:cubicBezTo>
                          <a:pt x="3717263" y="2357"/>
                          <a:pt x="3612462" y="11721"/>
                          <a:pt x="3515962" y="14856"/>
                        </a:cubicBezTo>
                        <a:cubicBezTo>
                          <a:pt x="3444642" y="29535"/>
                          <a:pt x="3053280" y="12138"/>
                          <a:pt x="2922643" y="14856"/>
                        </a:cubicBezTo>
                        <a:cubicBezTo>
                          <a:pt x="2795859" y="11563"/>
                          <a:pt x="2684226" y="30829"/>
                          <a:pt x="2461173" y="14856"/>
                        </a:cubicBezTo>
                        <a:cubicBezTo>
                          <a:pt x="2259320" y="19474"/>
                          <a:pt x="2146624" y="26903"/>
                          <a:pt x="1867855" y="14856"/>
                        </a:cubicBezTo>
                        <a:cubicBezTo>
                          <a:pt x="1602978" y="19319"/>
                          <a:pt x="1447511" y="2584"/>
                          <a:pt x="1230586" y="14856"/>
                        </a:cubicBezTo>
                        <a:cubicBezTo>
                          <a:pt x="977722" y="26282"/>
                          <a:pt x="885528" y="536"/>
                          <a:pt x="725167" y="14856"/>
                        </a:cubicBezTo>
                        <a:cubicBezTo>
                          <a:pt x="595044" y="24787"/>
                          <a:pt x="145159" y="-28950"/>
                          <a:pt x="0" y="14856"/>
                        </a:cubicBezTo>
                        <a:cubicBezTo>
                          <a:pt x="-1215" y="7886"/>
                          <a:pt x="163" y="4984"/>
                          <a:pt x="0" y="0"/>
                        </a:cubicBezTo>
                        <a:close/>
                      </a:path>
                      <a:path w="4394953" h="14856" stroke="0" extrusionOk="0">
                        <a:moveTo>
                          <a:pt x="0" y="0"/>
                        </a:moveTo>
                        <a:cubicBezTo>
                          <a:pt x="222669" y="-14214"/>
                          <a:pt x="316280" y="6762"/>
                          <a:pt x="505419" y="0"/>
                        </a:cubicBezTo>
                        <a:cubicBezTo>
                          <a:pt x="707547" y="-14990"/>
                          <a:pt x="848628" y="7719"/>
                          <a:pt x="922940" y="0"/>
                        </a:cubicBezTo>
                        <a:cubicBezTo>
                          <a:pt x="951725" y="14730"/>
                          <a:pt x="1268113" y="-14356"/>
                          <a:pt x="1560208" y="0"/>
                        </a:cubicBezTo>
                        <a:cubicBezTo>
                          <a:pt x="1852053" y="-12084"/>
                          <a:pt x="1928472" y="-213"/>
                          <a:pt x="2065627" y="0"/>
                        </a:cubicBezTo>
                        <a:cubicBezTo>
                          <a:pt x="2188170" y="-14312"/>
                          <a:pt x="2334198" y="-26495"/>
                          <a:pt x="2571047" y="0"/>
                        </a:cubicBezTo>
                        <a:cubicBezTo>
                          <a:pt x="2815492" y="16342"/>
                          <a:pt x="2904419" y="-2707"/>
                          <a:pt x="3208315" y="0"/>
                        </a:cubicBezTo>
                        <a:cubicBezTo>
                          <a:pt x="3518812" y="-368"/>
                          <a:pt x="3484355" y="4434"/>
                          <a:pt x="3669785" y="0"/>
                        </a:cubicBezTo>
                        <a:cubicBezTo>
                          <a:pt x="3848585" y="29840"/>
                          <a:pt x="4164200" y="-13327"/>
                          <a:pt x="4394953" y="0"/>
                        </a:cubicBezTo>
                        <a:cubicBezTo>
                          <a:pt x="4395256" y="5088"/>
                          <a:pt x="4393631" y="10368"/>
                          <a:pt x="4394953" y="14856"/>
                        </a:cubicBezTo>
                        <a:cubicBezTo>
                          <a:pt x="4177487" y="39642"/>
                          <a:pt x="4068770" y="5428"/>
                          <a:pt x="3933482" y="14856"/>
                        </a:cubicBezTo>
                        <a:cubicBezTo>
                          <a:pt x="3780796" y="27455"/>
                          <a:pt x="3598620" y="42387"/>
                          <a:pt x="3384113" y="14856"/>
                        </a:cubicBezTo>
                        <a:cubicBezTo>
                          <a:pt x="3152615" y="17802"/>
                          <a:pt x="3101552" y="-6413"/>
                          <a:pt x="2878694" y="14856"/>
                        </a:cubicBezTo>
                        <a:cubicBezTo>
                          <a:pt x="2645116" y="35065"/>
                          <a:pt x="2484745" y="-7540"/>
                          <a:pt x="2241426" y="14856"/>
                        </a:cubicBezTo>
                        <a:cubicBezTo>
                          <a:pt x="1964460" y="17785"/>
                          <a:pt x="1793719" y="-37692"/>
                          <a:pt x="1604157" y="14856"/>
                        </a:cubicBezTo>
                        <a:cubicBezTo>
                          <a:pt x="1412341" y="34883"/>
                          <a:pt x="1297432" y="36110"/>
                          <a:pt x="1142687" y="14856"/>
                        </a:cubicBezTo>
                        <a:cubicBezTo>
                          <a:pt x="962158" y="9313"/>
                          <a:pt x="760698" y="30360"/>
                          <a:pt x="593318" y="14856"/>
                        </a:cubicBezTo>
                        <a:cubicBezTo>
                          <a:pt x="406843" y="22071"/>
                          <a:pt x="272035" y="-34193"/>
                          <a:pt x="0" y="14856"/>
                        </a:cubicBezTo>
                        <a:cubicBezTo>
                          <a:pt x="-198" y="8887"/>
                          <a:pt x="-352" y="6107"/>
                          <a:pt x="0" y="0"/>
                        </a:cubicBezTo>
                        <a:close/>
                      </a:path>
                      <a:path w="4394953" h="14856" fill="none" stroke="0" extrusionOk="0">
                        <a:moveTo>
                          <a:pt x="0" y="0"/>
                        </a:moveTo>
                        <a:cubicBezTo>
                          <a:pt x="127384" y="-18323"/>
                          <a:pt x="250459" y="-9939"/>
                          <a:pt x="461470" y="0"/>
                        </a:cubicBezTo>
                        <a:cubicBezTo>
                          <a:pt x="694311" y="19771"/>
                          <a:pt x="792273" y="-4925"/>
                          <a:pt x="1054788" y="0"/>
                        </a:cubicBezTo>
                        <a:cubicBezTo>
                          <a:pt x="1285677" y="6697"/>
                          <a:pt x="1324663" y="1960"/>
                          <a:pt x="1560208" y="0"/>
                        </a:cubicBezTo>
                        <a:cubicBezTo>
                          <a:pt x="1780018" y="-5409"/>
                          <a:pt x="1936696" y="-7953"/>
                          <a:pt x="2021678" y="0"/>
                        </a:cubicBezTo>
                        <a:cubicBezTo>
                          <a:pt x="2127132" y="16117"/>
                          <a:pt x="2469142" y="-55252"/>
                          <a:pt x="2614997" y="0"/>
                        </a:cubicBezTo>
                        <a:cubicBezTo>
                          <a:pt x="2764832" y="26719"/>
                          <a:pt x="2965509" y="24317"/>
                          <a:pt x="3164366" y="0"/>
                        </a:cubicBezTo>
                        <a:cubicBezTo>
                          <a:pt x="3354671" y="-52601"/>
                          <a:pt x="3561807" y="-5304"/>
                          <a:pt x="3713735" y="0"/>
                        </a:cubicBezTo>
                        <a:cubicBezTo>
                          <a:pt x="3895938" y="37122"/>
                          <a:pt x="4217422" y="-2812"/>
                          <a:pt x="4394953" y="0"/>
                        </a:cubicBezTo>
                        <a:cubicBezTo>
                          <a:pt x="4395194" y="5617"/>
                          <a:pt x="4396278" y="11025"/>
                          <a:pt x="4394953" y="14856"/>
                        </a:cubicBezTo>
                        <a:cubicBezTo>
                          <a:pt x="4177750" y="10034"/>
                          <a:pt x="4160844" y="28731"/>
                          <a:pt x="3933482" y="14856"/>
                        </a:cubicBezTo>
                        <a:cubicBezTo>
                          <a:pt x="3711833" y="12775"/>
                          <a:pt x="3618956" y="14346"/>
                          <a:pt x="3515962" y="14856"/>
                        </a:cubicBezTo>
                        <a:cubicBezTo>
                          <a:pt x="3440032" y="3055"/>
                          <a:pt x="3058977" y="470"/>
                          <a:pt x="2922643" y="14856"/>
                        </a:cubicBezTo>
                        <a:cubicBezTo>
                          <a:pt x="2766527" y="15252"/>
                          <a:pt x="2672982" y="21785"/>
                          <a:pt x="2461173" y="14856"/>
                        </a:cubicBezTo>
                        <a:cubicBezTo>
                          <a:pt x="2232693" y="2082"/>
                          <a:pt x="2141869" y="16439"/>
                          <a:pt x="1867855" y="14856"/>
                        </a:cubicBezTo>
                        <a:cubicBezTo>
                          <a:pt x="1591858" y="-4307"/>
                          <a:pt x="1456772" y="27289"/>
                          <a:pt x="1230586" y="14856"/>
                        </a:cubicBezTo>
                        <a:cubicBezTo>
                          <a:pt x="984213" y="30795"/>
                          <a:pt x="870403" y="495"/>
                          <a:pt x="725167" y="14856"/>
                        </a:cubicBezTo>
                        <a:cubicBezTo>
                          <a:pt x="585053" y="65973"/>
                          <a:pt x="180251" y="-33815"/>
                          <a:pt x="0" y="14856"/>
                        </a:cubicBezTo>
                        <a:cubicBezTo>
                          <a:pt x="-605" y="7761"/>
                          <a:pt x="-69" y="41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FF0F27-56F9-F4E8-A7B9-94DBB25E7E91}"/>
              </a:ext>
            </a:extLst>
          </p:cNvPr>
          <p:cNvSpPr>
            <a:spLocks noGrp="1"/>
          </p:cNvSpPr>
          <p:nvPr/>
        </p:nvSpPr>
        <p:spPr>
          <a:xfrm>
            <a:off x="4963026" y="2364946"/>
            <a:ext cx="3472616" cy="11891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400" kern="1200" err="1">
                <a:latin typeface="Verdana Pro"/>
                <a:ea typeface="+mn-ea"/>
                <a:cs typeface="Calibri"/>
              </a:rPr>
              <a:t>Alunos</a:t>
            </a:r>
            <a:endParaRPr lang="en-US" sz="24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Miguel Almeida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David Costa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Ricardo Bernardino</a:t>
            </a:r>
            <a:endParaRPr lang="en-US" sz="1900" kern="1200">
              <a:latin typeface="Verdana Pro"/>
              <a:cs typeface="Calibri"/>
            </a:endParaRPr>
          </a:p>
          <a:p>
            <a:endParaRPr lang="en-US">
              <a:latin typeface="Verdana Pro"/>
              <a:cs typeface="Calibri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8740A26-43FD-AE67-704C-ECE82A55A6C2}"/>
              </a:ext>
            </a:extLst>
          </p:cNvPr>
          <p:cNvSpPr>
            <a:spLocks noGrp="1"/>
          </p:cNvSpPr>
          <p:nvPr/>
        </p:nvSpPr>
        <p:spPr>
          <a:xfrm>
            <a:off x="7806447" y="2364946"/>
            <a:ext cx="3484074" cy="1186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1432">
              <a:spcBef>
                <a:spcPts val="527"/>
              </a:spcBef>
              <a:buNone/>
            </a:pPr>
            <a:r>
              <a:rPr lang="en-US" sz="2400" kern="1200" err="1">
                <a:latin typeface="Verdana Pro"/>
                <a:ea typeface="+mn-ea"/>
                <a:cs typeface="Calibri"/>
              </a:rPr>
              <a:t>Orientadores</a:t>
            </a:r>
            <a:endParaRPr lang="en-US" sz="2400" kern="1200">
              <a:latin typeface="Verdana Pro"/>
              <a:ea typeface="+mn-ea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Pedro </a:t>
            </a:r>
            <a:r>
              <a:rPr lang="en-US" sz="1900" kern="1200" err="1">
                <a:latin typeface="Verdana Pro"/>
                <a:ea typeface="+mn-ea"/>
                <a:cs typeface="Calibri"/>
              </a:rPr>
              <a:t>Matutino</a:t>
            </a:r>
            <a:endParaRPr lang="en-US" sz="1900" kern="1200">
              <a:latin typeface="Verdana Pro"/>
              <a:cs typeface="Calibri"/>
            </a:endParaRPr>
          </a:p>
          <a:p>
            <a:pPr marL="360680" lvl="1" indent="-120015" defTabSz="481432">
              <a:spcBef>
                <a:spcPts val="263"/>
              </a:spcBef>
            </a:pPr>
            <a:r>
              <a:rPr lang="en-US" sz="1900" kern="1200">
                <a:latin typeface="Verdana Pro"/>
                <a:ea typeface="+mn-ea"/>
                <a:cs typeface="Calibri"/>
              </a:rPr>
              <a:t>Artur Ferr</a:t>
            </a:r>
            <a:r>
              <a:rPr lang="en-US" sz="1900" kern="1200">
                <a:latin typeface="Verdana Pro"/>
                <a:ea typeface="Verdana"/>
                <a:cs typeface="Calibri"/>
              </a:rPr>
              <a:t>eira</a:t>
            </a:r>
            <a:endParaRPr lang="en-US" sz="1900">
              <a:latin typeface="Verdana Pro"/>
              <a:ea typeface="Verdana"/>
              <a:cs typeface="Calibri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6EA1670-576F-A98A-889B-361E75EC3097}"/>
              </a:ext>
            </a:extLst>
          </p:cNvPr>
          <p:cNvSpPr txBox="1"/>
          <p:nvPr/>
        </p:nvSpPr>
        <p:spPr>
          <a:xfrm>
            <a:off x="6791699" y="5049020"/>
            <a:ext cx="3434199" cy="7548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1432">
              <a:spcAft>
                <a:spcPts val="486"/>
              </a:spcAft>
            </a:pPr>
            <a:r>
              <a:rPr lang="en-US" sz="1944" kern="1200" err="1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Projeto</a:t>
            </a:r>
            <a:r>
              <a:rPr lang="en-US" sz="1944" kern="1200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 e </a:t>
            </a:r>
            <a:r>
              <a:rPr lang="en-US" sz="1944" kern="1200" err="1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Seminário</a:t>
            </a:r>
            <a:endParaRPr lang="en-US" sz="1944" kern="1200">
              <a:solidFill>
                <a:schemeClr val="tx1"/>
              </a:solidFill>
              <a:latin typeface="Verdana Pro"/>
              <a:ea typeface="+mn-ea"/>
              <a:cs typeface="Calibri"/>
            </a:endParaRPr>
          </a:p>
          <a:p>
            <a:pPr algn="ctr" defTabSz="481432">
              <a:spcAft>
                <a:spcPts val="486"/>
              </a:spcAft>
            </a:pPr>
            <a:r>
              <a:rPr lang="en-US" sz="1944" kern="1200">
                <a:solidFill>
                  <a:schemeClr val="tx1"/>
                </a:solidFill>
                <a:latin typeface="Verdana Pro"/>
                <a:ea typeface="+mn-ea"/>
                <a:cs typeface="Calibri"/>
              </a:rPr>
              <a:t>2022/2023</a:t>
            </a:r>
            <a:endParaRPr lang="en-US" sz="2400">
              <a:latin typeface="Verdana Pro"/>
              <a:cs typeface="Calibri"/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A3401E2-1249-B729-3A2F-1D0D566A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08" y="1102668"/>
            <a:ext cx="2657126" cy="1593619"/>
          </a:xfrm>
          <a:prstGeom prst="rect">
            <a:avLst/>
          </a:prstGeom>
        </p:spPr>
      </p:pic>
      <p:pic>
        <p:nvPicPr>
          <p:cNvPr id="21" name="Picture 20" descr="A picture containing text, wrench, tool, kitchen appliance&#10;&#10;Description automatically generated">
            <a:extLst>
              <a:ext uri="{FF2B5EF4-FFF2-40B4-BE49-F238E27FC236}">
                <a16:creationId xmlns:a16="http://schemas.microsoft.com/office/drawing/2014/main" id="{4F6E666C-AC58-B577-584E-BF2F639F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85" y="4679855"/>
            <a:ext cx="1357070" cy="1357070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63C5BA3-B7C5-DDE6-B15D-840D307F90D7}"/>
              </a:ext>
            </a:extLst>
          </p:cNvPr>
          <p:cNvSpPr txBox="1"/>
          <p:nvPr/>
        </p:nvSpPr>
        <p:spPr>
          <a:xfrm>
            <a:off x="5257799" y="4067175"/>
            <a:ext cx="650854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err="1">
                <a:latin typeface="Verdana Pro"/>
                <a:cs typeface="Calibri"/>
              </a:rPr>
              <a:t>Licenciatura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em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Engenharia</a:t>
            </a:r>
            <a:r>
              <a:rPr lang="en-US" sz="2400">
                <a:latin typeface="Verdana Pro"/>
                <a:cs typeface="Calibri"/>
              </a:rPr>
              <a:t> </a:t>
            </a:r>
            <a:r>
              <a:rPr lang="en-US" sz="2400" err="1">
                <a:latin typeface="Verdana Pro"/>
                <a:cs typeface="Calibri"/>
              </a:rPr>
              <a:t>Informática</a:t>
            </a:r>
            <a:r>
              <a:rPr lang="en-US" sz="2400">
                <a:latin typeface="Verdana Pro"/>
                <a:cs typeface="Calibri"/>
              </a:rPr>
              <a:t> e de Computadores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777DF3B-4A02-A2E8-9F63-D60304D1FC62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9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ipboard with a dart and a target&#10;&#10;Description automatically generated">
            <a:extLst>
              <a:ext uri="{FF2B5EF4-FFF2-40B4-BE49-F238E27FC236}">
                <a16:creationId xmlns:a16="http://schemas.microsoft.com/office/drawing/2014/main" id="{6C8DA6C0-D913-322B-462E-76D51BE3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31" y="444500"/>
            <a:ext cx="712788" cy="7032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9C7C42-2ECA-C714-0467-DDD468E9C0D1}"/>
              </a:ext>
            </a:extLst>
          </p:cNvPr>
          <p:cNvSpPr>
            <a:spLocks noGrp="1"/>
          </p:cNvSpPr>
          <p:nvPr/>
        </p:nvSpPr>
        <p:spPr>
          <a:xfrm>
            <a:off x="978973" y="128096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Verdana Pro"/>
                <a:cs typeface="Calibri Light"/>
              </a:rPr>
              <a:t>Objetivos</a:t>
            </a:r>
          </a:p>
        </p:txBody>
      </p:sp>
      <p:pic>
        <p:nvPicPr>
          <p:cNvPr id="39" name="Picture 39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560A5B68-436F-FB34-1222-2AD371EF9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87263"/>
            <a:ext cx="3306139" cy="3177784"/>
          </a:xfrm>
          <a:prstGeom prst="rect">
            <a:avLst/>
          </a:prstGeom>
        </p:spPr>
      </p:pic>
      <p:pic>
        <p:nvPicPr>
          <p:cNvPr id="51" name="Picture 39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5324BACB-85B1-B042-3BE8-899F9C3C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1987262"/>
            <a:ext cx="3306139" cy="3177784"/>
          </a:xfrm>
          <a:prstGeom prst="rect">
            <a:avLst/>
          </a:prstGeom>
        </p:spPr>
      </p:pic>
      <p:pic>
        <p:nvPicPr>
          <p:cNvPr id="52" name="Picture 39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A85829D2-FFD7-3476-0B7F-7943D15F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4" y="1987262"/>
            <a:ext cx="3306139" cy="3177784"/>
          </a:xfrm>
          <a:prstGeom prst="rect">
            <a:avLst/>
          </a:prstGeom>
        </p:spPr>
      </p:pic>
      <p:pic>
        <p:nvPicPr>
          <p:cNvPr id="53" name="Picture 39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6E89F0D7-B895-A2AE-EE67-1A665438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5" y="1987262"/>
            <a:ext cx="3306139" cy="317778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66692A5-6BAD-90B9-7381-822573D092ED}"/>
              </a:ext>
            </a:extLst>
          </p:cNvPr>
          <p:cNvSpPr txBox="1"/>
          <p:nvPr/>
        </p:nvSpPr>
        <p:spPr>
          <a:xfrm rot="21420000">
            <a:off x="596798" y="2457079"/>
            <a:ext cx="2492414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500">
              <a:latin typeface="Verdana Pro"/>
              <a:ea typeface="Verdana"/>
              <a:cs typeface="Miriam Fixed"/>
            </a:endParaRPr>
          </a:p>
          <a:p>
            <a:pPr algn="ctr"/>
            <a:r>
              <a:rPr lang="en-US" sz="1500" err="1">
                <a:latin typeface="Verdana Pro"/>
                <a:ea typeface="Verdana"/>
                <a:cs typeface="Arial"/>
              </a:rPr>
              <a:t>Facilitar</a:t>
            </a:r>
            <a:r>
              <a:rPr lang="en-US" sz="1500">
                <a:latin typeface="Verdana Pro"/>
                <a:ea typeface="Verdana"/>
                <a:cs typeface="Arial"/>
              </a:rPr>
              <a:t> a </a:t>
            </a:r>
            <a:r>
              <a:rPr lang="en-US" sz="1500" b="1" err="1">
                <a:latin typeface="Verdana Pro"/>
                <a:ea typeface="Verdana"/>
                <a:cs typeface="Arial"/>
              </a:rPr>
              <a:t>migração</a:t>
            </a:r>
            <a:r>
              <a:rPr lang="en-US" sz="1500" b="1">
                <a:latin typeface="Verdana Pro"/>
                <a:ea typeface="Verdana"/>
                <a:cs typeface="Arial"/>
              </a:rPr>
              <a:t> </a:t>
            </a:r>
            <a:r>
              <a:rPr lang="en-US" sz="1500">
                <a:latin typeface="Verdana Pro"/>
                <a:ea typeface="Verdana"/>
                <a:cs typeface="Arial"/>
              </a:rPr>
              <a:t>de </a:t>
            </a:r>
            <a:r>
              <a:rPr lang="en-US" sz="1500" err="1">
                <a:latin typeface="Verdana Pro"/>
                <a:ea typeface="Verdana"/>
                <a:cs typeface="Arial"/>
              </a:rPr>
              <a:t>todos</a:t>
            </a:r>
            <a:r>
              <a:rPr lang="en-US" sz="1500">
                <a:latin typeface="Verdana Pro"/>
                <a:ea typeface="Verdana"/>
                <a:cs typeface="Arial"/>
              </a:rPr>
              <a:t> </a:t>
            </a:r>
            <a:r>
              <a:rPr lang="en-US" sz="1500" err="1">
                <a:latin typeface="Verdana Pro"/>
                <a:ea typeface="Verdana"/>
                <a:cs typeface="Arial"/>
              </a:rPr>
              <a:t>os</a:t>
            </a:r>
            <a:r>
              <a:rPr lang="en-US" sz="1500">
                <a:latin typeface="Verdana Pro"/>
                <a:ea typeface="Verdana"/>
                <a:cs typeface="Arial"/>
              </a:rPr>
              <a:t> </a:t>
            </a:r>
            <a:r>
              <a:rPr lang="en-US" sz="1500" err="1">
                <a:latin typeface="Verdana Pro"/>
                <a:ea typeface="Verdana"/>
                <a:cs typeface="Arial"/>
              </a:rPr>
              <a:t>processos</a:t>
            </a:r>
            <a:r>
              <a:rPr lang="en-US" sz="1500">
                <a:latin typeface="Verdana Pro"/>
                <a:ea typeface="Verdana"/>
                <a:cs typeface="Arial"/>
              </a:rPr>
              <a:t>, </a:t>
            </a:r>
            <a:r>
              <a:rPr lang="en-US" sz="1500" err="1">
                <a:latin typeface="Verdana Pro"/>
                <a:ea typeface="Verdana"/>
                <a:cs typeface="Arial"/>
              </a:rPr>
              <a:t>etapas</a:t>
            </a:r>
            <a:r>
              <a:rPr lang="en-US" sz="1500">
                <a:latin typeface="Verdana Pro"/>
                <a:ea typeface="Verdana"/>
                <a:cs typeface="Arial"/>
              </a:rPr>
              <a:t>, </a:t>
            </a:r>
            <a:r>
              <a:rPr lang="en-US" sz="1500" err="1">
                <a:latin typeface="Verdana Pro"/>
                <a:ea typeface="Verdana"/>
                <a:cs typeface="Arial"/>
              </a:rPr>
              <a:t>intervenientes</a:t>
            </a:r>
            <a:r>
              <a:rPr lang="en-US" sz="1500">
                <a:latin typeface="Verdana Pro"/>
                <a:ea typeface="Verdana"/>
                <a:cs typeface="Arial"/>
              </a:rPr>
              <a:t> e </a:t>
            </a:r>
            <a:r>
              <a:rPr lang="en-US" sz="1500" err="1">
                <a:latin typeface="Verdana Pro"/>
                <a:ea typeface="Verdana"/>
                <a:cs typeface="Arial"/>
              </a:rPr>
              <a:t>documentos</a:t>
            </a:r>
            <a:r>
              <a:rPr lang="en-US" sz="1500">
                <a:latin typeface="Verdana Pro"/>
                <a:ea typeface="Verdana"/>
                <a:cs typeface="Arial"/>
              </a:rPr>
              <a:t> para</a:t>
            </a:r>
            <a:br>
              <a:rPr lang="en-US" sz="1500">
                <a:latin typeface="Verdana Pro"/>
              </a:rPr>
            </a:br>
            <a:r>
              <a:rPr lang="en-US" sz="1500" err="1">
                <a:latin typeface="Verdana Pro"/>
                <a:ea typeface="Verdana"/>
                <a:cs typeface="Arial"/>
              </a:rPr>
              <a:t>uma</a:t>
            </a:r>
            <a:r>
              <a:rPr lang="en-US" sz="1500">
                <a:latin typeface="Verdana Pro"/>
                <a:ea typeface="Verdana"/>
                <a:cs typeface="Arial"/>
              </a:rPr>
              <a:t> </a:t>
            </a:r>
            <a:r>
              <a:rPr lang="en-US" sz="1500" b="1" err="1">
                <a:latin typeface="Verdana Pro"/>
                <a:ea typeface="Verdana"/>
                <a:cs typeface="Arial"/>
              </a:rPr>
              <a:t>plataforma</a:t>
            </a:r>
            <a:r>
              <a:rPr lang="en-US" sz="1500" b="1">
                <a:latin typeface="Verdana Pro"/>
                <a:ea typeface="Verdana"/>
                <a:cs typeface="Arial"/>
              </a:rPr>
              <a:t> digital</a:t>
            </a:r>
            <a:r>
              <a:rPr lang="en-US" sz="1500">
                <a:latin typeface="Verdana Pro"/>
                <a:ea typeface="Verdana"/>
                <a:cs typeface="Arial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D56AF0-B74A-3DB4-8A12-FDE16BBD21D2}"/>
              </a:ext>
            </a:extLst>
          </p:cNvPr>
          <p:cNvSpPr txBox="1"/>
          <p:nvPr/>
        </p:nvSpPr>
        <p:spPr>
          <a:xfrm rot="21420000">
            <a:off x="3435496" y="2658912"/>
            <a:ext cx="2540642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err="1">
                <a:latin typeface="Verdana Pro"/>
                <a:ea typeface="+mn-lt"/>
                <a:cs typeface="+mn-lt"/>
              </a:rPr>
              <a:t>Disponibilizar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aos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utilizadores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b="1" err="1">
                <a:latin typeface="Verdana Pro"/>
                <a:ea typeface="+mn-lt"/>
                <a:cs typeface="+mn-lt"/>
              </a:rPr>
              <a:t>criação</a:t>
            </a:r>
            <a:r>
              <a:rPr lang="en-US" sz="1500" b="1">
                <a:latin typeface="Verdana Pro"/>
                <a:ea typeface="+mn-lt"/>
                <a:cs typeface="+mn-lt"/>
              </a:rPr>
              <a:t> de </a:t>
            </a:r>
            <a:r>
              <a:rPr lang="en-US" sz="1500" b="1" err="1">
                <a:latin typeface="Verdana Pro"/>
                <a:ea typeface="+mn-lt"/>
                <a:cs typeface="+mn-lt"/>
              </a:rPr>
              <a:t>novos</a:t>
            </a:r>
            <a:r>
              <a:rPr lang="en-US" sz="1500" b="1">
                <a:latin typeface="Verdana Pro"/>
                <a:ea typeface="+mn-lt"/>
                <a:cs typeface="+mn-lt"/>
              </a:rPr>
              <a:t> </a:t>
            </a:r>
            <a:r>
              <a:rPr lang="en-US" sz="1500" b="1" err="1">
                <a:latin typeface="Verdana Pro"/>
                <a:ea typeface="+mn-lt"/>
                <a:cs typeface="+mn-lt"/>
              </a:rPr>
              <a:t>processos</a:t>
            </a:r>
            <a:r>
              <a:rPr lang="en-US" sz="1500">
                <a:latin typeface="Verdana Pro"/>
                <a:ea typeface="+mn-lt"/>
                <a:cs typeface="+mn-lt"/>
              </a:rPr>
              <a:t>, </a:t>
            </a:r>
            <a:r>
              <a:rPr lang="en-US" sz="1500" err="1">
                <a:latin typeface="Verdana Pro"/>
                <a:ea typeface="+mn-lt"/>
                <a:cs typeface="+mn-lt"/>
              </a:rPr>
              <a:t>participar</a:t>
            </a:r>
            <a:r>
              <a:rPr lang="en-US" sz="1500">
                <a:latin typeface="Verdana Pro"/>
                <a:ea typeface="+mn-lt"/>
                <a:cs typeface="+mn-lt"/>
              </a:rPr>
              <a:t>, </a:t>
            </a:r>
            <a:r>
              <a:rPr lang="en-US" sz="1500" err="1">
                <a:latin typeface="Verdana Pro"/>
                <a:ea typeface="+mn-lt"/>
                <a:cs typeface="+mn-lt"/>
              </a:rPr>
              <a:t>aprovando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ou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não</a:t>
            </a:r>
            <a:r>
              <a:rPr lang="en-US" sz="1500">
                <a:latin typeface="Verdana Pro"/>
                <a:ea typeface="+mn-lt"/>
                <a:cs typeface="+mn-lt"/>
              </a:rPr>
              <a:t>,</a:t>
            </a:r>
            <a:br>
              <a:rPr lang="en-US" sz="1500">
                <a:latin typeface="Verdana Pro"/>
                <a:ea typeface="+mn-lt"/>
                <a:cs typeface="+mn-lt"/>
              </a:rPr>
            </a:br>
            <a:r>
              <a:rPr lang="en-US" sz="1500" err="1">
                <a:latin typeface="Verdana Pro"/>
                <a:ea typeface="+mn-lt"/>
                <a:cs typeface="+mn-lt"/>
              </a:rPr>
              <a:t>os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documentos</a:t>
            </a:r>
            <a:r>
              <a:rPr lang="en-US" sz="1500">
                <a:latin typeface="Verdana Pro"/>
                <a:ea typeface="+mn-lt"/>
                <a:cs typeface="+mn-lt"/>
              </a:rPr>
              <a:t> nesses </a:t>
            </a:r>
            <a:r>
              <a:rPr lang="en-US" sz="1500" err="1">
                <a:latin typeface="Verdana Pro"/>
                <a:ea typeface="+mn-lt"/>
                <a:cs typeface="+mn-lt"/>
              </a:rPr>
              <a:t>novos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processos</a:t>
            </a:r>
            <a:r>
              <a:rPr lang="en-US" sz="1500">
                <a:latin typeface="Verdana Pro"/>
                <a:ea typeface="+mn-lt"/>
                <a:cs typeface="+mn-lt"/>
              </a:rPr>
              <a:t>.</a:t>
            </a:r>
            <a:endParaRPr lang="en-US" sz="1500">
              <a:latin typeface="Verdana Pro"/>
              <a:cs typeface="Miriam Fixe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903E0F-349E-38DF-F8B5-8BD3BDC24757}"/>
              </a:ext>
            </a:extLst>
          </p:cNvPr>
          <p:cNvSpPr txBox="1"/>
          <p:nvPr/>
        </p:nvSpPr>
        <p:spPr>
          <a:xfrm rot="-120000">
            <a:off x="6499184" y="3212846"/>
            <a:ext cx="22030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b="1">
              <a:latin typeface="Verdana Pro"/>
              <a:cs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65B89-2B15-6308-03F0-C80091667EA6}"/>
              </a:ext>
            </a:extLst>
          </p:cNvPr>
          <p:cNvSpPr txBox="1"/>
          <p:nvPr/>
        </p:nvSpPr>
        <p:spPr>
          <a:xfrm rot="21420000">
            <a:off x="6329167" y="2743227"/>
            <a:ext cx="254064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err="1">
                <a:latin typeface="Verdana Pro"/>
                <a:ea typeface="+mn-lt"/>
                <a:cs typeface="+mn-lt"/>
              </a:rPr>
              <a:t>Escrever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b="1" err="1">
                <a:latin typeface="Verdana Pro"/>
                <a:ea typeface="+mn-lt"/>
                <a:cs typeface="+mn-lt"/>
              </a:rPr>
              <a:t>comentários</a:t>
            </a:r>
            <a:r>
              <a:rPr lang="en-US" sz="1500" b="1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nas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várias</a:t>
            </a:r>
            <a:r>
              <a:rPr lang="en-US" sz="1500">
                <a:latin typeface="Verdana Pro"/>
                <a:ea typeface="+mn-lt"/>
                <a:cs typeface="+mn-lt"/>
              </a:rPr>
              <a:t> </a:t>
            </a:r>
            <a:r>
              <a:rPr lang="en-US" sz="1500" err="1">
                <a:latin typeface="Verdana Pro"/>
                <a:ea typeface="+mn-lt"/>
                <a:cs typeface="+mn-lt"/>
              </a:rPr>
              <a:t>etapas</a:t>
            </a:r>
            <a:r>
              <a:rPr lang="en-US" sz="1500">
                <a:latin typeface="Verdana Pro"/>
                <a:ea typeface="+mn-lt"/>
                <a:cs typeface="+mn-lt"/>
              </a:rPr>
              <a:t> de um </a:t>
            </a:r>
            <a:r>
              <a:rPr lang="en-US" sz="1500" err="1">
                <a:latin typeface="Verdana Pro"/>
                <a:ea typeface="+mn-lt"/>
                <a:cs typeface="+mn-lt"/>
              </a:rPr>
              <a:t>processo</a:t>
            </a:r>
            <a:r>
              <a:rPr lang="en-US" sz="1500">
                <a:latin typeface="Verdana Pro"/>
                <a:ea typeface="+mn-lt"/>
                <a:cs typeface="+mn-lt"/>
              </a:rPr>
              <a:t>.</a:t>
            </a:r>
            <a:endParaRPr lang="en-US" sz="1500">
              <a:latin typeface="Verdana Pro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284CBC-991F-6E21-534A-56CC03F8F68A}"/>
              </a:ext>
            </a:extLst>
          </p:cNvPr>
          <p:cNvSpPr txBox="1"/>
          <p:nvPr/>
        </p:nvSpPr>
        <p:spPr>
          <a:xfrm rot="21420000">
            <a:off x="9176449" y="2784169"/>
            <a:ext cx="263058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err="1">
                <a:latin typeface="Verdana Pro"/>
                <a:ea typeface="+mn-lt"/>
                <a:cs typeface="Arial"/>
              </a:rPr>
              <a:t>Notificar</a:t>
            </a:r>
            <a:r>
              <a:rPr lang="en-US" sz="1500">
                <a:latin typeface="Verdana Pro"/>
                <a:ea typeface="+mn-lt"/>
                <a:cs typeface="Arial"/>
              </a:rPr>
              <a:t> </a:t>
            </a:r>
            <a:r>
              <a:rPr lang="en-US" sz="1500" b="1" err="1">
                <a:latin typeface="Verdana Pro"/>
                <a:ea typeface="+mn-lt"/>
                <a:cs typeface="Arial"/>
              </a:rPr>
              <a:t>aprovação</a:t>
            </a:r>
            <a:r>
              <a:rPr lang="en-US" sz="1500" b="1">
                <a:latin typeface="Verdana Pro"/>
                <a:ea typeface="+mn-lt"/>
                <a:cs typeface="Arial"/>
              </a:rPr>
              <a:t> </a:t>
            </a:r>
            <a:r>
              <a:rPr lang="en-US" sz="1500" err="1">
                <a:latin typeface="Verdana Pro"/>
                <a:ea typeface="+mn-lt"/>
                <a:cs typeface="Arial"/>
              </a:rPr>
              <a:t>ou</a:t>
            </a:r>
            <a:r>
              <a:rPr lang="en-US" sz="1500">
                <a:latin typeface="Verdana Pro"/>
                <a:ea typeface="+mn-lt"/>
                <a:cs typeface="Arial"/>
              </a:rPr>
              <a:t> </a:t>
            </a:r>
            <a:r>
              <a:rPr lang="en-US" sz="1500" b="1" err="1">
                <a:latin typeface="Verdana Pro"/>
                <a:ea typeface="+mn-lt"/>
                <a:cs typeface="Arial"/>
              </a:rPr>
              <a:t>não</a:t>
            </a:r>
            <a:r>
              <a:rPr lang="en-US" sz="1500" b="1">
                <a:latin typeface="Verdana Pro"/>
                <a:ea typeface="+mn-lt"/>
                <a:cs typeface="Arial"/>
              </a:rPr>
              <a:t> </a:t>
            </a:r>
            <a:r>
              <a:rPr lang="en-US" sz="1500" b="1" err="1">
                <a:latin typeface="Verdana Pro"/>
                <a:ea typeface="+mn-lt"/>
                <a:cs typeface="Arial"/>
              </a:rPr>
              <a:t>aprovado</a:t>
            </a:r>
            <a:r>
              <a:rPr lang="en-US" sz="1500">
                <a:latin typeface="Verdana Pro"/>
                <a:ea typeface="+mn-lt"/>
                <a:cs typeface="Arial"/>
              </a:rPr>
              <a:t>.</a:t>
            </a:r>
            <a:endParaRPr lang="en-US" sz="1500">
              <a:latin typeface="Verdana Pro"/>
              <a:cs typeface="Calibri"/>
            </a:endParaRPr>
          </a:p>
          <a:p>
            <a:pPr algn="ctr"/>
            <a:endParaRPr lang="en-US" sz="1500">
              <a:latin typeface="Miriam Fixed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256DC-D4F5-28D4-BADD-70511332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E264CC4-075E-4F17-B1EF-12343E2C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B8BDE-0759-E9C9-4EB4-69245621CFD3}"/>
              </a:ext>
            </a:extLst>
          </p:cNvPr>
          <p:cNvSpPr>
            <a:spLocks noGrp="1"/>
          </p:cNvSpPr>
          <p:nvPr/>
        </p:nvSpPr>
        <p:spPr>
          <a:xfrm>
            <a:off x="8753475" y="6499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3B7BE0-ABD1-1985-52CE-7AF37384643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/>
              <a:pPr/>
              <a:t>5</a:t>
            </a:fld>
            <a:endParaRPr lang="en-US"/>
          </a:p>
        </p:txBody>
      </p:sp>
      <p:pic>
        <p:nvPicPr>
          <p:cNvPr id="2" name="Picture 2" descr="A light bulb with lines and rays&#10;&#10;Description automatically generated">
            <a:extLst>
              <a:ext uri="{FF2B5EF4-FFF2-40B4-BE49-F238E27FC236}">
                <a16:creationId xmlns:a16="http://schemas.microsoft.com/office/drawing/2014/main" id="{4C891879-72D0-C172-259D-853221C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" y="278576"/>
            <a:ext cx="809625" cy="819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2C2508-78C5-8DFD-4825-8EAFEEBCAB9A}"/>
              </a:ext>
            </a:extLst>
          </p:cNvPr>
          <p:cNvSpPr>
            <a:spLocks noGrp="1"/>
          </p:cNvSpPr>
          <p:nvPr/>
        </p:nvSpPr>
        <p:spPr>
          <a:xfrm>
            <a:off x="896646" y="1979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"/>
                <a:ea typeface="Verdana"/>
              </a:rPr>
              <a:t>Problema</a:t>
            </a:r>
            <a:r>
              <a:rPr lang="en-US" sz="2800" b="1">
                <a:latin typeface="Verdana"/>
                <a:ea typeface="Verdana"/>
              </a:rPr>
              <a:t> </a:t>
            </a:r>
            <a:r>
              <a:rPr lang="en-US" sz="2800" b="1" err="1">
                <a:latin typeface="Verdana"/>
                <a:ea typeface="Verdana"/>
              </a:rPr>
              <a:t>atual</a:t>
            </a:r>
            <a:r>
              <a:rPr lang="en-US" sz="2800" b="1">
                <a:latin typeface="Verdana"/>
                <a:ea typeface="Verdana"/>
              </a:rPr>
              <a:t> com </a:t>
            </a:r>
            <a:r>
              <a:rPr lang="en-US" sz="2800" b="1" err="1">
                <a:latin typeface="Verdana"/>
                <a:ea typeface="Verdana"/>
              </a:rPr>
              <a:t>documentos</a:t>
            </a:r>
            <a:r>
              <a:rPr lang="en-US" sz="2800" b="1">
                <a:latin typeface="Verdana"/>
                <a:ea typeface="Verdana"/>
              </a:rPr>
              <a:t> </a:t>
            </a:r>
            <a:r>
              <a:rPr lang="en-US" sz="2800" b="1" err="1">
                <a:latin typeface="Verdana"/>
                <a:ea typeface="Verdana"/>
              </a:rPr>
              <a:t>físicos</a:t>
            </a:r>
            <a:endParaRPr lang="en-US" sz="2800" b="1">
              <a:latin typeface="Verdana"/>
              <a:ea typeface="Verdana"/>
            </a:endParaRPr>
          </a:p>
        </p:txBody>
      </p:sp>
      <p:pic>
        <p:nvPicPr>
          <p:cNvPr id="4" name="Picture 4" descr="A diagram of people with words&#10;&#10;Description automatically generated">
            <a:extLst>
              <a:ext uri="{FF2B5EF4-FFF2-40B4-BE49-F238E27FC236}">
                <a16:creationId xmlns:a16="http://schemas.microsoft.com/office/drawing/2014/main" id="{9CD4A051-65FD-E82C-B3EF-5AC5FFBE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9" y="1236112"/>
            <a:ext cx="10768564" cy="429643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7B0793-37C1-CE2E-71DB-9AD7827A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9B0332E-BF72-DEDE-09A3-005FA7AF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3B7BE0-ABD1-1985-52CE-7AF37384643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/>
              <a:pPr/>
              <a:t>6</a:t>
            </a:fld>
            <a:endParaRPr lang="en-US"/>
          </a:p>
        </p:txBody>
      </p:sp>
      <p:pic>
        <p:nvPicPr>
          <p:cNvPr id="2" name="Picture 2" descr="A light bulb with lines and rays&#10;&#10;Description automatically generated">
            <a:extLst>
              <a:ext uri="{FF2B5EF4-FFF2-40B4-BE49-F238E27FC236}">
                <a16:creationId xmlns:a16="http://schemas.microsoft.com/office/drawing/2014/main" id="{4C891879-72D0-C172-259D-853221C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" y="278576"/>
            <a:ext cx="809625" cy="819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2C2508-78C5-8DFD-4825-8EAFEEBCAB9A}"/>
              </a:ext>
            </a:extLst>
          </p:cNvPr>
          <p:cNvSpPr>
            <a:spLocks noGrp="1"/>
          </p:cNvSpPr>
          <p:nvPr/>
        </p:nvSpPr>
        <p:spPr>
          <a:xfrm>
            <a:off x="896646" y="1979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"/>
                <a:ea typeface="Verdana"/>
              </a:rPr>
              <a:t>Problema</a:t>
            </a:r>
            <a:r>
              <a:rPr lang="en-US" sz="2800" b="1">
                <a:latin typeface="Verdana"/>
                <a:ea typeface="Verdana"/>
              </a:rPr>
              <a:t> </a:t>
            </a:r>
            <a:r>
              <a:rPr lang="en-US" sz="2800" b="1" err="1">
                <a:latin typeface="Verdana"/>
                <a:ea typeface="Verdana"/>
              </a:rPr>
              <a:t>atual</a:t>
            </a:r>
            <a:r>
              <a:rPr lang="en-US" sz="2800" b="1">
                <a:latin typeface="Verdana"/>
                <a:ea typeface="Verdana"/>
              </a:rPr>
              <a:t> com </a:t>
            </a:r>
            <a:r>
              <a:rPr lang="en-US" sz="2800" b="1" err="1">
                <a:latin typeface="Verdana"/>
                <a:ea typeface="Verdana"/>
              </a:rPr>
              <a:t>troca</a:t>
            </a:r>
            <a:r>
              <a:rPr lang="en-US" sz="2800" b="1">
                <a:latin typeface="Verdana"/>
                <a:ea typeface="Verdana"/>
              </a:rPr>
              <a:t> de e-mails</a:t>
            </a:r>
          </a:p>
        </p:txBody>
      </p:sp>
      <p:pic>
        <p:nvPicPr>
          <p:cNvPr id="5" name="Picture 5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485A5B5C-7705-B741-F635-F95E9C3A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0" y="1518503"/>
            <a:ext cx="11350580" cy="4140356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DBFF405-8CE4-2610-7473-08BEF092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6EBA33F-DB3E-3CE4-D6C3-D73B30D7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8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3B7BE0-ABD1-1985-52CE-7AF37384643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/>
              <a:pPr/>
              <a:t>7</a:t>
            </a:fld>
            <a:endParaRPr lang="en-US"/>
          </a:p>
        </p:txBody>
      </p:sp>
      <p:pic>
        <p:nvPicPr>
          <p:cNvPr id="2" name="Picture 2" descr="A light bulb with lines and rays&#10;&#10;Description automatically generated">
            <a:extLst>
              <a:ext uri="{FF2B5EF4-FFF2-40B4-BE49-F238E27FC236}">
                <a16:creationId xmlns:a16="http://schemas.microsoft.com/office/drawing/2014/main" id="{4C891879-72D0-C172-259D-853221C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" y="278576"/>
            <a:ext cx="809625" cy="8191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97E9B-E9AE-4800-9B7F-CEB6270A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AE5034B-966D-FE8E-711F-A083AEF8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2C2508-78C5-8DFD-4825-8EAFEEBCAB9A}"/>
              </a:ext>
            </a:extLst>
          </p:cNvPr>
          <p:cNvSpPr>
            <a:spLocks noGrp="1"/>
          </p:cNvSpPr>
          <p:nvPr/>
        </p:nvSpPr>
        <p:spPr>
          <a:xfrm>
            <a:off x="896646" y="1979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"/>
                <a:ea typeface="Verdana"/>
              </a:rPr>
              <a:t>Solução</a:t>
            </a:r>
            <a:r>
              <a:rPr lang="en-US" sz="2800" b="1">
                <a:latin typeface="Verdana"/>
                <a:ea typeface="Verdana"/>
              </a:rPr>
              <a:t> </a:t>
            </a:r>
            <a:r>
              <a:rPr lang="en-US" sz="2800" b="1" err="1">
                <a:latin typeface="Verdana"/>
                <a:ea typeface="Verdana"/>
              </a:rPr>
              <a:t>proposta</a:t>
            </a:r>
          </a:p>
        </p:txBody>
      </p:sp>
      <p:pic>
        <p:nvPicPr>
          <p:cNvPr id="4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7AE5B02-20D4-3185-192D-219FBF3ED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012" y="898457"/>
            <a:ext cx="8028031" cy="53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3B7BE0-ABD1-1985-52CE-7AF37384643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/>
              <a:pPr/>
              <a:t>8</a:t>
            </a:fld>
            <a:endParaRPr lang="en-US"/>
          </a:p>
        </p:txBody>
      </p:sp>
      <p:pic>
        <p:nvPicPr>
          <p:cNvPr id="2" name="Picture 2" descr="A light bulb with lines and rays&#10;&#10;Description automatically generated">
            <a:extLst>
              <a:ext uri="{FF2B5EF4-FFF2-40B4-BE49-F238E27FC236}">
                <a16:creationId xmlns:a16="http://schemas.microsoft.com/office/drawing/2014/main" id="{4C891879-72D0-C172-259D-853221C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" y="278576"/>
            <a:ext cx="809625" cy="8191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97E9B-E9AE-4800-9B7F-CEB6270A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AE5034B-966D-FE8E-711F-A083AEF8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2C2508-78C5-8DFD-4825-8EAFEEBCAB9A}"/>
              </a:ext>
            </a:extLst>
          </p:cNvPr>
          <p:cNvSpPr>
            <a:spLocks noGrp="1"/>
          </p:cNvSpPr>
          <p:nvPr/>
        </p:nvSpPr>
        <p:spPr>
          <a:xfrm>
            <a:off x="896646" y="1979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"/>
                <a:ea typeface="Verdana"/>
              </a:rPr>
              <a:t>Exemplo</a:t>
            </a:r>
            <a:r>
              <a:rPr lang="en-US" sz="2800" b="1">
                <a:latin typeface="Verdana"/>
                <a:ea typeface="Verdana"/>
              </a:rPr>
              <a:t> de </a:t>
            </a:r>
            <a:r>
              <a:rPr lang="en-US" sz="2800" b="1" err="1">
                <a:latin typeface="Verdana"/>
                <a:ea typeface="Verdana"/>
              </a:rPr>
              <a:t>aprovação</a:t>
            </a:r>
            <a:endParaRPr lang="en-US" sz="2800" b="1">
              <a:latin typeface="Verdana"/>
              <a:ea typeface="Verdana"/>
            </a:endParaRPr>
          </a:p>
        </p:txBody>
      </p:sp>
      <p:pic>
        <p:nvPicPr>
          <p:cNvPr id="5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3813B49-F3CC-8F3B-A3BC-47612C3B0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02" y="951104"/>
            <a:ext cx="8152326" cy="54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3B7BE0-ABD1-1985-52CE-7AF37384643B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/>
              <a:pPr/>
              <a:t>9</a:t>
            </a:fld>
            <a:endParaRPr lang="en-US"/>
          </a:p>
        </p:txBody>
      </p:sp>
      <p:pic>
        <p:nvPicPr>
          <p:cNvPr id="2" name="Picture 2" descr="A light bulb with lines and rays&#10;&#10;Description automatically generated">
            <a:extLst>
              <a:ext uri="{FF2B5EF4-FFF2-40B4-BE49-F238E27FC236}">
                <a16:creationId xmlns:a16="http://schemas.microsoft.com/office/drawing/2014/main" id="{4C891879-72D0-C172-259D-853221C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" y="278576"/>
            <a:ext cx="809625" cy="8191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97E9B-E9AE-4800-9B7F-CEB6270A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425" y="6351128"/>
            <a:ext cx="4114800" cy="365125"/>
          </a:xfrm>
        </p:spPr>
        <p:txBody>
          <a:bodyPr/>
          <a:lstStyle/>
          <a:p>
            <a:r>
              <a:rPr lang="en-US"/>
              <a:t>Document Workflow Platform </a:t>
            </a:r>
          </a:p>
          <a:p>
            <a:r>
              <a:rPr lang="en-US">
                <a:ea typeface="Calibri"/>
                <a:cs typeface="Calibri"/>
              </a:rPr>
              <a:t>David Costa, Miguel Almeida, Ricardo Bernardino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AE5034B-966D-FE8E-711F-A083AEF8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65" y="6316108"/>
            <a:ext cx="718368" cy="445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2C2508-78C5-8DFD-4825-8EAFEEBCAB9A}"/>
              </a:ext>
            </a:extLst>
          </p:cNvPr>
          <p:cNvSpPr>
            <a:spLocks noGrp="1"/>
          </p:cNvSpPr>
          <p:nvPr/>
        </p:nvSpPr>
        <p:spPr>
          <a:xfrm>
            <a:off x="896646" y="1979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Verdana"/>
                <a:ea typeface="Verdana"/>
              </a:rPr>
              <a:t>Exemplo</a:t>
            </a:r>
            <a:r>
              <a:rPr lang="en-US" sz="2800" b="1">
                <a:latin typeface="Verdana"/>
                <a:ea typeface="Verdana"/>
              </a:rPr>
              <a:t> de </a:t>
            </a:r>
            <a:r>
              <a:rPr lang="en-US" sz="2800" b="1" err="1">
                <a:latin typeface="Verdana"/>
                <a:ea typeface="Verdana"/>
              </a:rPr>
              <a:t>não</a:t>
            </a:r>
            <a:r>
              <a:rPr lang="en-US" sz="2800" b="1">
                <a:latin typeface="Verdana"/>
                <a:ea typeface="Verdana"/>
              </a:rPr>
              <a:t> </a:t>
            </a:r>
            <a:r>
              <a:rPr lang="en-US" sz="2800" b="1" err="1">
                <a:latin typeface="Verdana"/>
                <a:ea typeface="Verdana"/>
              </a:rPr>
              <a:t>aprovação</a:t>
            </a:r>
          </a:p>
        </p:txBody>
      </p:sp>
      <p:pic>
        <p:nvPicPr>
          <p:cNvPr id="4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39908FD1-9D8F-6AA9-AD1C-FF957A39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23" y="896281"/>
            <a:ext cx="8237604" cy="54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7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22</cp:revision>
  <dcterms:created xsi:type="dcterms:W3CDTF">2023-07-18T09:41:36Z</dcterms:created>
  <dcterms:modified xsi:type="dcterms:W3CDTF">2023-07-24T09:31:22Z</dcterms:modified>
</cp:coreProperties>
</file>